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ru-RU" sz="4400" b="0" strike="noStrike" spc="-1">
                <a:latin typeface="Arial"/>
              </a:rPr>
              <a:t>Для перемещения страницы щёлкните мышью</a:t>
            </a:r>
          </a:p>
        </p:txBody>
      </p:sp>
      <p:sp>
        <p:nvSpPr>
          <p:cNvPr id="115" name="PlaceHolder 2"/>
          <p:cNvSpPr>
            <a:spLocks noGrp="1"/>
          </p:cNvSpPr>
          <p:nvPr>
            <p:ph type="body"/>
          </p:nvPr>
        </p:nvSpPr>
        <p:spPr>
          <a:xfrm>
            <a:off x="756000" y="5078520"/>
            <a:ext cx="6047640" cy="4811040"/>
          </a:xfrm>
          <a:prstGeom prst="rect">
            <a:avLst/>
          </a:prstGeom>
        </p:spPr>
        <p:txBody>
          <a:bodyPr lIns="0" tIns="0" rIns="0" bIns="0">
            <a:noAutofit/>
          </a:bodyPr>
          <a:lstStyle/>
          <a:p>
            <a:r>
              <a:rPr lang="ru-RU" sz="2000" b="0" strike="noStrike" spc="-1">
                <a:latin typeface="Arial"/>
              </a:rPr>
              <a:t>Для правки формата примечаний щёлкните мышью</a:t>
            </a:r>
          </a:p>
        </p:txBody>
      </p:sp>
      <p:sp>
        <p:nvSpPr>
          <p:cNvPr id="116" name="PlaceHolder 3"/>
          <p:cNvSpPr>
            <a:spLocks noGrp="1"/>
          </p:cNvSpPr>
          <p:nvPr>
            <p:ph type="hdr"/>
          </p:nvPr>
        </p:nvSpPr>
        <p:spPr>
          <a:xfrm>
            <a:off x="0" y="0"/>
            <a:ext cx="3280680" cy="534240"/>
          </a:xfrm>
          <a:prstGeom prst="rect">
            <a:avLst/>
          </a:prstGeom>
        </p:spPr>
        <p:txBody>
          <a:bodyPr lIns="0" tIns="0" rIns="0" bIns="0">
            <a:noAutofit/>
          </a:bodyPr>
          <a:lstStyle/>
          <a:p>
            <a:r>
              <a:rPr lang="ru-RU" sz="1400" b="0" strike="noStrike" spc="-1">
                <a:latin typeface="Times New Roman"/>
              </a:rPr>
              <a:t>&lt;верхний колонтитул&gt;</a:t>
            </a:r>
          </a:p>
        </p:txBody>
      </p:sp>
      <p:sp>
        <p:nvSpPr>
          <p:cNvPr id="117"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ru-RU" sz="1400" b="0" strike="noStrike" spc="-1">
                <a:latin typeface="Times New Roman"/>
              </a:rPr>
              <a:t>&lt;дата/время&gt;</a:t>
            </a:r>
          </a:p>
        </p:txBody>
      </p:sp>
      <p:sp>
        <p:nvSpPr>
          <p:cNvPr id="118" name="PlaceHolder 5"/>
          <p:cNvSpPr>
            <a:spLocks noGrp="1"/>
          </p:cNvSpPr>
          <p:nvPr>
            <p:ph type="ftr"/>
          </p:nvPr>
        </p:nvSpPr>
        <p:spPr>
          <a:xfrm>
            <a:off x="0" y="10157400"/>
            <a:ext cx="3280680" cy="534240"/>
          </a:xfrm>
          <a:prstGeom prst="rect">
            <a:avLst/>
          </a:prstGeom>
        </p:spPr>
        <p:txBody>
          <a:bodyPr lIns="0" tIns="0" rIns="0" bIns="0" anchor="b">
            <a:noAutofit/>
          </a:bodyPr>
          <a:lstStyle/>
          <a:p>
            <a:r>
              <a:rPr lang="ru-RU" sz="1400" b="0" strike="noStrike" spc="-1">
                <a:latin typeface="Times New Roman"/>
              </a:rPr>
              <a:t>&lt;нижний колонтитул&gt;</a:t>
            </a:r>
          </a:p>
        </p:txBody>
      </p:sp>
      <p:sp>
        <p:nvSpPr>
          <p:cNvPr id="119"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A8323999-CDA2-49AB-8F06-18B16F5D9DCA}" type="slidenum">
              <a:rPr lang="ru-RU" sz="1400" b="0" strike="noStrike" spc="-1">
                <a:latin typeface="Times New Roman"/>
              </a:rPr>
              <a:t>‹#›</a:t>
            </a:fld>
            <a:endParaRPr lang="ru-R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noRot="1" noChangeAspect="1"/>
          </p:cNvSpPr>
          <p:nvPr>
            <p:ph type="sldImg"/>
          </p:nvPr>
        </p:nvSpPr>
        <p:spPr>
          <a:xfrm>
            <a:off x="685800" y="1143000"/>
            <a:ext cx="5485680" cy="3085560"/>
          </a:xfrm>
          <a:prstGeom prst="rect">
            <a:avLst/>
          </a:prstGeom>
        </p:spPr>
      </p:sp>
      <p:sp>
        <p:nvSpPr>
          <p:cNvPr id="270" name="PlaceHolder 2"/>
          <p:cNvSpPr>
            <a:spLocks noGrp="1"/>
          </p:cNvSpPr>
          <p:nvPr>
            <p:ph type="body"/>
          </p:nvPr>
        </p:nvSpPr>
        <p:spPr>
          <a:xfrm>
            <a:off x="685800" y="4400640"/>
            <a:ext cx="5485680" cy="3600000"/>
          </a:xfrm>
          <a:prstGeom prst="rect">
            <a:avLst/>
          </a:prstGeom>
        </p:spPr>
        <p:txBody>
          <a:bodyPr lIns="0" tIns="0" rIns="0" bIns="0">
            <a:noAutofit/>
          </a:bodyPr>
          <a:lstStyle/>
          <a:p>
            <a:endParaRPr lang="ru-RU" sz="2000" b="0" strike="noStrike" spc="-1">
              <a:latin typeface="Arial"/>
            </a:endParaRPr>
          </a:p>
        </p:txBody>
      </p:sp>
      <p:sp>
        <p:nvSpPr>
          <p:cNvPr id="271"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B000532B-9589-4975-AB47-3F4F8CCCE6A7}" type="slidenum">
              <a:rPr lang="en-GB" sz="1200" b="0" strike="noStrike" spc="-1">
                <a:solidFill>
                  <a:srgbClr val="000000"/>
                </a:solidFill>
                <a:latin typeface="Calibri"/>
                <a:ea typeface="Calibri"/>
              </a:rPr>
              <a:t>1</a:t>
            </a:fld>
            <a:endParaRPr lang="ru-RU"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noRot="1" noChangeAspect="1"/>
          </p:cNvSpPr>
          <p:nvPr>
            <p:ph type="sldImg"/>
          </p:nvPr>
        </p:nvSpPr>
        <p:spPr>
          <a:xfrm>
            <a:off x="685800" y="1143000"/>
            <a:ext cx="5485680" cy="3085560"/>
          </a:xfrm>
          <a:prstGeom prst="rect">
            <a:avLst/>
          </a:prstGeom>
        </p:spPr>
      </p:sp>
      <p:sp>
        <p:nvSpPr>
          <p:cNvPr id="293" name="PlaceHolder 2"/>
          <p:cNvSpPr>
            <a:spLocks noGrp="1"/>
          </p:cNvSpPr>
          <p:nvPr>
            <p:ph type="body"/>
          </p:nvPr>
        </p:nvSpPr>
        <p:spPr>
          <a:xfrm>
            <a:off x="685800" y="4400640"/>
            <a:ext cx="5485680" cy="3599640"/>
          </a:xfrm>
          <a:prstGeom prst="rect">
            <a:avLst/>
          </a:prstGeom>
        </p:spPr>
        <p:txBody>
          <a:bodyPr lIns="0" tIns="91440" rIns="0" bIns="91440">
            <a:noAutofit/>
          </a:bodyPr>
          <a:lstStyle/>
          <a:p>
            <a:endParaRPr lang="ru-RU" sz="2000" b="0" strike="noStrike" spc="-1">
              <a:latin typeface="Arial"/>
            </a:endParaRPr>
          </a:p>
        </p:txBody>
      </p:sp>
      <p:sp>
        <p:nvSpPr>
          <p:cNvPr id="294"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tabLst>
                <a:tab pos="0" algn="l"/>
              </a:tabLst>
            </a:pPr>
            <a:fld id="{C1A04815-1EB2-4AF9-A8C3-9FF081FAB527}" type="slidenum">
              <a:rPr lang="en-GB" sz="1400" b="0" strike="noStrike" spc="-1">
                <a:latin typeface="Times New Roman"/>
              </a:rPr>
              <a:t>14</a:t>
            </a:fld>
            <a:endParaRPr lang="ru-RU" sz="14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noRot="1" noChangeAspect="1"/>
          </p:cNvSpPr>
          <p:nvPr>
            <p:ph type="sldImg"/>
          </p:nvPr>
        </p:nvSpPr>
        <p:spPr>
          <a:xfrm>
            <a:off x="685800" y="1143000"/>
            <a:ext cx="5485680" cy="3085560"/>
          </a:xfrm>
          <a:prstGeom prst="rect">
            <a:avLst/>
          </a:prstGeom>
        </p:spPr>
      </p:sp>
      <p:sp>
        <p:nvSpPr>
          <p:cNvPr id="296"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ru-RU" sz="2000" b="0" strike="noStrike" spc="-1">
              <a:latin typeface="Arial"/>
            </a:endParaRPr>
          </a:p>
        </p:txBody>
      </p:sp>
      <p:sp>
        <p:nvSpPr>
          <p:cNvPr id="29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89BB045B-3A87-4A72-8DBA-8DD682763313}" type="slidenum">
              <a:rPr lang="en-GB" sz="1200" b="0" strike="noStrike" spc="-1">
                <a:solidFill>
                  <a:srgbClr val="000000"/>
                </a:solidFill>
                <a:latin typeface="Calibri"/>
                <a:ea typeface="Calibri"/>
              </a:rPr>
              <a:t>16</a:t>
            </a:fld>
            <a:endParaRPr lang="ru-RU"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PlaceHolder 1"/>
          <p:cNvSpPr>
            <a:spLocks noGrp="1" noRot="1" noChangeAspect="1"/>
          </p:cNvSpPr>
          <p:nvPr>
            <p:ph type="sldImg"/>
          </p:nvPr>
        </p:nvSpPr>
        <p:spPr>
          <a:xfrm>
            <a:off x="685800" y="1143000"/>
            <a:ext cx="5485680" cy="3085560"/>
          </a:xfrm>
          <a:prstGeom prst="rect">
            <a:avLst/>
          </a:prstGeom>
        </p:spPr>
      </p:sp>
      <p:sp>
        <p:nvSpPr>
          <p:cNvPr id="299"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ru-RU" sz="2000" b="0" strike="noStrike" spc="-1">
              <a:latin typeface="Arial"/>
            </a:endParaRPr>
          </a:p>
        </p:txBody>
      </p:sp>
      <p:sp>
        <p:nvSpPr>
          <p:cNvPr id="300"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444D9CC1-9F38-444E-AACF-55EAD0B58722}" type="slidenum">
              <a:rPr lang="en-GB" sz="1200" b="0" strike="noStrike" spc="-1">
                <a:solidFill>
                  <a:srgbClr val="000000"/>
                </a:solidFill>
                <a:latin typeface="Calibri"/>
                <a:ea typeface="Calibri"/>
              </a:rPr>
              <a:t>17</a:t>
            </a:fld>
            <a:endParaRPr lang="ru-RU"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noRot="1" noChangeAspect="1"/>
          </p:cNvSpPr>
          <p:nvPr>
            <p:ph type="sldImg"/>
          </p:nvPr>
        </p:nvSpPr>
        <p:spPr>
          <a:xfrm>
            <a:off x="685800" y="1143000"/>
            <a:ext cx="5485680" cy="3085560"/>
          </a:xfrm>
          <a:prstGeom prst="rect">
            <a:avLst/>
          </a:prstGeom>
        </p:spPr>
      </p:sp>
      <p:sp>
        <p:nvSpPr>
          <p:cNvPr id="302"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ru-RU" sz="2000" b="0" strike="noStrike" spc="-1">
              <a:latin typeface="Arial"/>
            </a:endParaRPr>
          </a:p>
        </p:txBody>
      </p:sp>
      <p:sp>
        <p:nvSpPr>
          <p:cNvPr id="303"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56BB668A-0491-42BA-84D3-21A7359B6E6E}" type="slidenum">
              <a:rPr lang="en-GB" sz="1200" b="0" strike="noStrike" spc="-1">
                <a:solidFill>
                  <a:srgbClr val="000000"/>
                </a:solidFill>
                <a:latin typeface="Calibri"/>
                <a:ea typeface="Calibri"/>
              </a:rPr>
              <a:t>19</a:t>
            </a:fld>
            <a:endParaRPr lang="ru-RU"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noRot="1" noChangeAspect="1"/>
          </p:cNvSpPr>
          <p:nvPr>
            <p:ph type="sldImg"/>
          </p:nvPr>
        </p:nvSpPr>
        <p:spPr>
          <a:xfrm>
            <a:off x="685800" y="1143000"/>
            <a:ext cx="5485680" cy="3085560"/>
          </a:xfrm>
          <a:prstGeom prst="rect">
            <a:avLst/>
          </a:prstGeom>
        </p:spPr>
      </p:sp>
      <p:sp>
        <p:nvSpPr>
          <p:cNvPr id="305"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ru-RU" sz="2000" b="0" strike="noStrike" spc="-1">
              <a:latin typeface="Arial"/>
            </a:endParaRPr>
          </a:p>
        </p:txBody>
      </p:sp>
      <p:sp>
        <p:nvSpPr>
          <p:cNvPr id="306"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B4B9833C-D88C-465A-BC4C-1B3FFF5737C2}" type="slidenum">
              <a:rPr lang="en-GB" sz="1200" b="0" strike="noStrike" spc="-1">
                <a:solidFill>
                  <a:srgbClr val="000000"/>
                </a:solidFill>
                <a:latin typeface="Calibri"/>
                <a:ea typeface="Calibri"/>
              </a:rPr>
              <a:t>21</a:t>
            </a:fld>
            <a:endParaRPr lang="ru-RU"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noRot="1" noChangeAspect="1"/>
          </p:cNvSpPr>
          <p:nvPr>
            <p:ph type="sldImg"/>
          </p:nvPr>
        </p:nvSpPr>
        <p:spPr>
          <a:xfrm>
            <a:off x="685800" y="1143000"/>
            <a:ext cx="5485680" cy="3085560"/>
          </a:xfrm>
          <a:prstGeom prst="rect">
            <a:avLst/>
          </a:prstGeom>
        </p:spPr>
      </p:sp>
      <p:sp>
        <p:nvSpPr>
          <p:cNvPr id="308"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ru-RU" sz="2000" b="0" strike="noStrike" spc="-1">
              <a:latin typeface="Arial"/>
            </a:endParaRPr>
          </a:p>
        </p:txBody>
      </p:sp>
      <p:sp>
        <p:nvSpPr>
          <p:cNvPr id="309"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1FA25F32-A366-4325-8550-504F50322A03}" type="slidenum">
              <a:rPr lang="en-GB" sz="1200" b="0" strike="noStrike" spc="-1">
                <a:solidFill>
                  <a:srgbClr val="000000"/>
                </a:solidFill>
                <a:latin typeface="Calibri"/>
                <a:ea typeface="Calibri"/>
              </a:rPr>
              <a:t>22</a:t>
            </a:fld>
            <a:endParaRPr lang="ru-RU"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p:cNvSpPr>
          <p:nvPr>
            <p:ph type="body"/>
          </p:nvPr>
        </p:nvSpPr>
        <p:spPr>
          <a:xfrm>
            <a:off x="685800" y="4400640"/>
            <a:ext cx="5485680" cy="3599640"/>
          </a:xfrm>
          <a:prstGeom prst="rect">
            <a:avLst/>
          </a:prstGeom>
        </p:spPr>
        <p:txBody>
          <a:bodyPr lIns="0" tIns="0" rIns="0" bIns="0">
            <a:noAutofit/>
          </a:bodyPr>
          <a:lstStyle/>
          <a:p>
            <a:pPr marL="216000" indent="-216000">
              <a:lnSpc>
                <a:spcPct val="100000"/>
              </a:lnSpc>
              <a:tabLst>
                <a:tab pos="0" algn="l"/>
              </a:tabLst>
            </a:pPr>
            <a:endParaRPr lang="ru-RU" sz="2000" b="0" strike="noStrike" spc="-1">
              <a:latin typeface="Arial"/>
            </a:endParaRPr>
          </a:p>
          <a:p>
            <a:pPr marL="216000" indent="-216000">
              <a:lnSpc>
                <a:spcPct val="100000"/>
              </a:lnSpc>
              <a:tabLst>
                <a:tab pos="0" algn="l"/>
              </a:tabLst>
            </a:pPr>
            <a:endParaRPr lang="ru-RU" sz="2000" b="0" strike="noStrike" spc="-1">
              <a:latin typeface="Arial"/>
            </a:endParaRPr>
          </a:p>
        </p:txBody>
      </p:sp>
      <p:sp>
        <p:nvSpPr>
          <p:cNvPr id="311" name="PlaceHolder 2"/>
          <p:cNvSpPr>
            <a:spLocks noGrp="1" noRot="1" noChangeAspect="1"/>
          </p:cNvSpPr>
          <p:nvPr>
            <p:ph type="sldImg"/>
          </p:nvPr>
        </p:nvSpPr>
        <p:spPr>
          <a:xfrm>
            <a:off x="685800" y="1143000"/>
            <a:ext cx="5485680" cy="3085560"/>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400640"/>
            <a:ext cx="5485680" cy="3599640"/>
          </a:xfrm>
          <a:prstGeom prst="rect">
            <a:avLst/>
          </a:prstGeom>
        </p:spPr>
        <p:txBody>
          <a:bodyPr lIns="0" tIns="0" rIns="0" bIns="0">
            <a:noAutofit/>
          </a:bodyPr>
          <a:lstStyle/>
          <a:p>
            <a:pPr marL="216000" indent="-216000">
              <a:lnSpc>
                <a:spcPct val="100000"/>
              </a:lnSpc>
              <a:tabLst>
                <a:tab pos="0" algn="l"/>
              </a:tabLst>
            </a:pPr>
            <a:endParaRPr lang="ru-RU" sz="2000" b="0" strike="noStrike" spc="-1">
              <a:latin typeface="Arial"/>
            </a:endParaRPr>
          </a:p>
          <a:p>
            <a:pPr marL="216000" indent="-216000">
              <a:lnSpc>
                <a:spcPct val="100000"/>
              </a:lnSpc>
              <a:tabLst>
                <a:tab pos="0" algn="l"/>
              </a:tabLst>
            </a:pPr>
            <a:endParaRPr lang="ru-RU" sz="2000" b="0" strike="noStrike" spc="-1">
              <a:latin typeface="Arial"/>
            </a:endParaRPr>
          </a:p>
        </p:txBody>
      </p:sp>
      <p:sp>
        <p:nvSpPr>
          <p:cNvPr id="313" name="PlaceHolder 2"/>
          <p:cNvSpPr>
            <a:spLocks noGrp="1" noRot="1" noChangeAspect="1"/>
          </p:cNvSpPr>
          <p:nvPr>
            <p:ph type="sldImg"/>
          </p:nvPr>
        </p:nvSpPr>
        <p:spPr>
          <a:xfrm>
            <a:off x="685800" y="1143000"/>
            <a:ext cx="5485680" cy="3085560"/>
          </a:xfrm>
          <a:prstGeom prst="rect">
            <a:avLst/>
          </a:pr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p:cNvSpPr>
          <p:nvPr>
            <p:ph type="body"/>
          </p:nvPr>
        </p:nvSpPr>
        <p:spPr>
          <a:xfrm>
            <a:off x="685800" y="4400640"/>
            <a:ext cx="5485680" cy="3599640"/>
          </a:xfrm>
          <a:prstGeom prst="rect">
            <a:avLst/>
          </a:prstGeom>
        </p:spPr>
        <p:txBody>
          <a:bodyPr lIns="0" tIns="0" rIns="0" bIns="0">
            <a:noAutofit/>
          </a:bodyPr>
          <a:lstStyle/>
          <a:p>
            <a:pPr marL="216000" indent="-216000">
              <a:lnSpc>
                <a:spcPct val="100000"/>
              </a:lnSpc>
              <a:tabLst>
                <a:tab pos="0" algn="l"/>
              </a:tabLst>
            </a:pPr>
            <a:endParaRPr lang="ru-RU" sz="2000" b="0" strike="noStrike" spc="-1">
              <a:latin typeface="Arial"/>
            </a:endParaRPr>
          </a:p>
          <a:p>
            <a:pPr marL="216000" indent="-216000">
              <a:lnSpc>
                <a:spcPct val="100000"/>
              </a:lnSpc>
              <a:tabLst>
                <a:tab pos="0" algn="l"/>
              </a:tabLst>
            </a:pPr>
            <a:endParaRPr lang="ru-RU" sz="2000" b="0" strike="noStrike" spc="-1">
              <a:latin typeface="Arial"/>
            </a:endParaRPr>
          </a:p>
        </p:txBody>
      </p:sp>
      <p:sp>
        <p:nvSpPr>
          <p:cNvPr id="315" name="PlaceHolder 2"/>
          <p:cNvSpPr>
            <a:spLocks noGrp="1" noRot="1" noChangeAspect="1"/>
          </p:cNvSpPr>
          <p:nvPr>
            <p:ph type="sldImg"/>
          </p:nvPr>
        </p:nvSpPr>
        <p:spPr>
          <a:xfrm>
            <a:off x="685800" y="1143000"/>
            <a:ext cx="5485680" cy="3085560"/>
          </a:xfrm>
          <a:prstGeom prst="rect">
            <a:avLst/>
          </a:pr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body"/>
          </p:nvPr>
        </p:nvSpPr>
        <p:spPr>
          <a:xfrm>
            <a:off x="685800" y="4400640"/>
            <a:ext cx="5485680" cy="3599640"/>
          </a:xfrm>
          <a:prstGeom prst="rect">
            <a:avLst/>
          </a:prstGeom>
        </p:spPr>
        <p:txBody>
          <a:bodyPr lIns="0" tIns="0" rIns="0" bIns="0">
            <a:noAutofit/>
          </a:bodyPr>
          <a:lstStyle/>
          <a:p>
            <a:pPr marL="216000" indent="-216000">
              <a:lnSpc>
                <a:spcPct val="100000"/>
              </a:lnSpc>
              <a:tabLst>
                <a:tab pos="0" algn="l"/>
              </a:tabLst>
            </a:pPr>
            <a:endParaRPr lang="ru-RU" sz="2000" b="0" strike="noStrike" spc="-1">
              <a:latin typeface="Arial"/>
            </a:endParaRPr>
          </a:p>
          <a:p>
            <a:pPr marL="216000" indent="-216000">
              <a:lnSpc>
                <a:spcPct val="100000"/>
              </a:lnSpc>
              <a:tabLst>
                <a:tab pos="0" algn="l"/>
              </a:tabLst>
            </a:pPr>
            <a:endParaRPr lang="ru-RU" sz="2000" b="0" strike="noStrike" spc="-1">
              <a:latin typeface="Arial"/>
            </a:endParaRPr>
          </a:p>
        </p:txBody>
      </p:sp>
      <p:sp>
        <p:nvSpPr>
          <p:cNvPr id="317" name="PlaceHolder 2"/>
          <p:cNvSpPr>
            <a:spLocks noGrp="1" noRot="1" noChangeAspect="1"/>
          </p:cNvSpPr>
          <p:nvPr>
            <p:ph type="sldImg"/>
          </p:nvPr>
        </p:nvSpPr>
        <p:spPr>
          <a:xfrm>
            <a:off x="685800" y="1143000"/>
            <a:ext cx="5485680" cy="3085560"/>
          </a:xfrm>
          <a:prstGeom prst="rect">
            <a:avLst/>
          </a:pr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noRot="1" noChangeAspect="1"/>
          </p:cNvSpPr>
          <p:nvPr>
            <p:ph type="sldImg"/>
          </p:nvPr>
        </p:nvSpPr>
        <p:spPr>
          <a:xfrm>
            <a:off x="685800" y="1143000"/>
            <a:ext cx="5485680" cy="3085560"/>
          </a:xfrm>
          <a:prstGeom prst="rect">
            <a:avLst/>
          </a:prstGeom>
        </p:spPr>
      </p:sp>
      <p:sp>
        <p:nvSpPr>
          <p:cNvPr id="273"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ru-RU" sz="2000" b="0" strike="noStrike" spc="-1">
              <a:latin typeface="Arial"/>
            </a:endParaRPr>
          </a:p>
        </p:txBody>
      </p:sp>
      <p:sp>
        <p:nvSpPr>
          <p:cNvPr id="274"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70DB7E15-13DE-4038-BC88-A6FD4A733959}" type="slidenum">
              <a:rPr lang="en-GB" sz="1200" b="0" strike="noStrike" spc="-1">
                <a:solidFill>
                  <a:srgbClr val="000000"/>
                </a:solidFill>
                <a:latin typeface="Calibri"/>
                <a:ea typeface="Calibri"/>
              </a:rPr>
              <a:t>3</a:t>
            </a:fld>
            <a:endParaRPr lang="ru-RU"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p:cNvSpPr>
          <p:nvPr>
            <p:ph type="body"/>
          </p:nvPr>
        </p:nvSpPr>
        <p:spPr>
          <a:xfrm>
            <a:off x="685800" y="4400640"/>
            <a:ext cx="5485680" cy="3599640"/>
          </a:xfrm>
          <a:prstGeom prst="rect">
            <a:avLst/>
          </a:prstGeom>
        </p:spPr>
        <p:txBody>
          <a:bodyPr lIns="0" tIns="91440" rIns="0" bIns="91440">
            <a:noAutofit/>
          </a:bodyPr>
          <a:lstStyle/>
          <a:p>
            <a:pPr marL="216000" indent="-216000">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marL="216000" indent="-216000">
              <a:lnSpc>
                <a:spcPct val="100000"/>
              </a:lnSpc>
              <a:tabLst>
                <a:tab pos="0" algn="l"/>
              </a:tabLst>
            </a:pPr>
            <a:endParaRPr lang="ru-RU" sz="1200" b="0" strike="noStrike" spc="-1">
              <a:latin typeface="Arial"/>
            </a:endParaRPr>
          </a:p>
          <a:p>
            <a:pPr marL="216000" indent="-216000">
              <a:lnSpc>
                <a:spcPct val="100000"/>
              </a:lnSpc>
              <a:tabLst>
                <a:tab pos="0" algn="l"/>
              </a:tabLst>
            </a:pPr>
            <a:endParaRPr lang="ru-RU" sz="1200" b="0" strike="noStrike" spc="-1">
              <a:latin typeface="Arial"/>
            </a:endParaRPr>
          </a:p>
        </p:txBody>
      </p:sp>
      <p:sp>
        <p:nvSpPr>
          <p:cNvPr id="276"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p:cNvSpPr>
          <p:nvPr>
            <p:ph type="body"/>
          </p:nvPr>
        </p:nvSpPr>
        <p:spPr>
          <a:xfrm>
            <a:off x="685800" y="4400640"/>
            <a:ext cx="5485680" cy="3599640"/>
          </a:xfrm>
          <a:prstGeom prst="rect">
            <a:avLst/>
          </a:prstGeom>
        </p:spPr>
        <p:txBody>
          <a:bodyPr lIns="0" tIns="91440" rIns="0" bIns="91440">
            <a:noAutofit/>
          </a:bodyPr>
          <a:lstStyle/>
          <a:p>
            <a:pPr marL="216000" indent="-216000">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marL="216000" indent="-216000">
              <a:lnSpc>
                <a:spcPct val="100000"/>
              </a:lnSpc>
              <a:tabLst>
                <a:tab pos="0" algn="l"/>
              </a:tabLst>
            </a:pPr>
            <a:endParaRPr lang="ru-RU" sz="1200" b="0" strike="noStrike" spc="-1">
              <a:latin typeface="Arial"/>
            </a:endParaRPr>
          </a:p>
          <a:p>
            <a:pPr marL="216000" indent="-216000">
              <a:lnSpc>
                <a:spcPct val="100000"/>
              </a:lnSpc>
              <a:tabLst>
                <a:tab pos="0" algn="l"/>
              </a:tabLst>
            </a:pPr>
            <a:endParaRPr lang="ru-RU" sz="1200" b="0" strike="noStrike" spc="-1">
              <a:latin typeface="Arial"/>
            </a:endParaRPr>
          </a:p>
        </p:txBody>
      </p:sp>
      <p:sp>
        <p:nvSpPr>
          <p:cNvPr id="278" name="PlaceHolder 2"/>
          <p:cNvSpPr>
            <a:spLocks noGrp="1" noRot="1" noChangeAspect="1"/>
          </p:cNvSpPr>
          <p:nvPr>
            <p:ph type="sldImg"/>
          </p:nvPr>
        </p:nvSpPr>
        <p:spPr>
          <a:xfrm>
            <a:off x="685800" y="1143000"/>
            <a:ext cx="5486400" cy="3086100"/>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noRot="1" noChangeAspect="1"/>
          </p:cNvSpPr>
          <p:nvPr>
            <p:ph type="sldImg"/>
          </p:nvPr>
        </p:nvSpPr>
        <p:spPr>
          <a:xfrm>
            <a:off x="685800" y="1143000"/>
            <a:ext cx="5485680" cy="3085560"/>
          </a:xfrm>
          <a:prstGeom prst="rect">
            <a:avLst/>
          </a:prstGeom>
        </p:spPr>
      </p:sp>
      <p:sp>
        <p:nvSpPr>
          <p:cNvPr id="280" name="PlaceHolder 2"/>
          <p:cNvSpPr>
            <a:spLocks noGrp="1"/>
          </p:cNvSpPr>
          <p:nvPr>
            <p:ph type="body"/>
          </p:nvPr>
        </p:nvSpPr>
        <p:spPr>
          <a:xfrm>
            <a:off x="685800" y="4400640"/>
            <a:ext cx="5485680" cy="3600000"/>
          </a:xfrm>
          <a:prstGeom prst="rect">
            <a:avLst/>
          </a:prstGeom>
        </p:spPr>
        <p:txBody>
          <a:bodyPr lIns="0" tIns="0" rIns="0" bIns="0">
            <a:noAutofit/>
          </a:bodyPr>
          <a:lstStyle/>
          <a:p>
            <a:endParaRPr lang="ru-RU" sz="2000" b="0" strike="noStrike" spc="-1">
              <a:latin typeface="Arial"/>
            </a:endParaRPr>
          </a:p>
        </p:txBody>
      </p:sp>
      <p:sp>
        <p:nvSpPr>
          <p:cNvPr id="281"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AAC17398-4AA9-4DBD-AB7B-54CF43C48B3B}" type="slidenum">
              <a:rPr lang="en-GB" sz="1200" b="0" strike="noStrike" spc="-1">
                <a:solidFill>
                  <a:srgbClr val="000000"/>
                </a:solidFill>
                <a:latin typeface="Calibri"/>
                <a:ea typeface="Calibri"/>
              </a:rPr>
              <a:t>9</a:t>
            </a:fld>
            <a:endParaRPr lang="ru-RU"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noRot="1" noChangeAspect="1"/>
          </p:cNvSpPr>
          <p:nvPr>
            <p:ph type="sldImg"/>
          </p:nvPr>
        </p:nvSpPr>
        <p:spPr>
          <a:xfrm>
            <a:off x="685800" y="1143000"/>
            <a:ext cx="5485680" cy="3085560"/>
          </a:xfrm>
          <a:prstGeom prst="rect">
            <a:avLst/>
          </a:prstGeom>
        </p:spPr>
      </p:sp>
      <p:sp>
        <p:nvSpPr>
          <p:cNvPr id="283" name="PlaceHolder 2"/>
          <p:cNvSpPr>
            <a:spLocks noGrp="1"/>
          </p:cNvSpPr>
          <p:nvPr>
            <p:ph type="body"/>
          </p:nvPr>
        </p:nvSpPr>
        <p:spPr>
          <a:xfrm>
            <a:off x="685800" y="4400640"/>
            <a:ext cx="5485680" cy="3600000"/>
          </a:xfrm>
          <a:prstGeom prst="rect">
            <a:avLst/>
          </a:prstGeom>
        </p:spPr>
        <p:txBody>
          <a:bodyPr lIns="0" tIns="0" rIns="0" bIns="0">
            <a:noAutofit/>
          </a:bodyPr>
          <a:lstStyle/>
          <a:p>
            <a:endParaRPr lang="ru-RU" sz="2000" b="0" strike="noStrike" spc="-1">
              <a:latin typeface="Arial"/>
            </a:endParaRPr>
          </a:p>
        </p:txBody>
      </p:sp>
      <p:sp>
        <p:nvSpPr>
          <p:cNvPr id="284"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3D91D154-EEF5-458F-A772-D8651F19F63F}" type="slidenum">
              <a:rPr lang="en-GB" sz="1200" b="0" strike="noStrike" spc="-1">
                <a:solidFill>
                  <a:srgbClr val="000000"/>
                </a:solidFill>
                <a:latin typeface="Calibri"/>
                <a:ea typeface="Calibri"/>
              </a:rPr>
              <a:t>10</a:t>
            </a:fld>
            <a:endParaRPr lang="ru-RU"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body"/>
          </p:nvPr>
        </p:nvSpPr>
        <p:spPr>
          <a:xfrm>
            <a:off x="685800" y="4400640"/>
            <a:ext cx="5485680" cy="3599640"/>
          </a:xfrm>
          <a:prstGeom prst="rect">
            <a:avLst/>
          </a:prstGeom>
        </p:spPr>
        <p:txBody>
          <a:bodyPr lIns="0" tIns="0" rIns="0" bIns="0">
            <a:noAutofit/>
          </a:bodyPr>
          <a:lstStyle/>
          <a:p>
            <a:pPr marL="216000" indent="-216000">
              <a:lnSpc>
                <a:spcPct val="100000"/>
              </a:lnSpc>
              <a:tabLst>
                <a:tab pos="0" algn="l"/>
              </a:tabLst>
            </a:pPr>
            <a:endParaRPr lang="ru-RU" sz="2000" b="0" strike="noStrike" spc="-1">
              <a:latin typeface="Arial"/>
            </a:endParaRPr>
          </a:p>
          <a:p>
            <a:pPr marL="216000" indent="-216000">
              <a:lnSpc>
                <a:spcPct val="100000"/>
              </a:lnSpc>
              <a:tabLst>
                <a:tab pos="0" algn="l"/>
              </a:tabLst>
            </a:pPr>
            <a:endParaRPr lang="ru-RU" sz="2000" b="0" strike="noStrike" spc="-1">
              <a:latin typeface="Arial"/>
            </a:endParaRPr>
          </a:p>
        </p:txBody>
      </p:sp>
      <p:sp>
        <p:nvSpPr>
          <p:cNvPr id="286" name="PlaceHolder 2"/>
          <p:cNvSpPr>
            <a:spLocks noGrp="1" noRot="1" noChangeAspect="1"/>
          </p:cNvSpPr>
          <p:nvPr>
            <p:ph type="sldImg"/>
          </p:nvPr>
        </p:nvSpPr>
        <p:spPr>
          <a:xfrm>
            <a:off x="685800" y="1143000"/>
            <a:ext cx="5485680" cy="3085560"/>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p:cNvSpPr>
          <p:nvPr>
            <p:ph type="body"/>
          </p:nvPr>
        </p:nvSpPr>
        <p:spPr>
          <a:xfrm>
            <a:off x="685800" y="4400640"/>
            <a:ext cx="5485680" cy="3599640"/>
          </a:xfrm>
          <a:prstGeom prst="rect">
            <a:avLst/>
          </a:prstGeom>
        </p:spPr>
        <p:txBody>
          <a:bodyPr lIns="0" tIns="91440" rIns="0" bIns="91440">
            <a:noAutofit/>
          </a:bodyPr>
          <a:lstStyle/>
          <a:p>
            <a:pPr marL="216000" indent="-216000">
              <a:lnSpc>
                <a:spcPct val="100000"/>
              </a:lnSpc>
              <a:tabLst>
                <a:tab pos="0" algn="l"/>
              </a:tabLst>
            </a:pPr>
            <a:r>
              <a:rPr lang="en-GB" sz="1200" b="0" strike="noStrike" spc="-1">
                <a:solidFill>
                  <a:srgbClr val="000000"/>
                </a:solidFill>
                <a:latin typeface="Calibri"/>
                <a:ea typeface="Calibri"/>
              </a:rPr>
              <a:t> </a:t>
            </a:r>
            <a:endParaRPr lang="ru-RU" sz="1200" b="0" strike="noStrike" spc="-1">
              <a:latin typeface="Arial"/>
            </a:endParaRPr>
          </a:p>
          <a:p>
            <a:pPr marL="216000" indent="-216000">
              <a:lnSpc>
                <a:spcPct val="100000"/>
              </a:lnSpc>
              <a:tabLst>
                <a:tab pos="0" algn="l"/>
              </a:tabLst>
            </a:pPr>
            <a:endParaRPr lang="ru-RU" sz="1200" b="0" strike="noStrike" spc="-1">
              <a:latin typeface="Arial"/>
            </a:endParaRPr>
          </a:p>
          <a:p>
            <a:pPr marL="216000" indent="-216000">
              <a:lnSpc>
                <a:spcPct val="100000"/>
              </a:lnSpc>
              <a:tabLst>
                <a:tab pos="0" algn="l"/>
              </a:tabLst>
            </a:pPr>
            <a:endParaRPr lang="ru-RU" sz="1200" b="0" strike="noStrike" spc="-1">
              <a:latin typeface="Arial"/>
            </a:endParaRPr>
          </a:p>
        </p:txBody>
      </p:sp>
      <p:sp>
        <p:nvSpPr>
          <p:cNvPr id="288" name="PlaceHolder 2"/>
          <p:cNvSpPr>
            <a:spLocks noGrp="1" noRot="1" noChangeAspect="1"/>
          </p:cNvSpPr>
          <p:nvPr>
            <p:ph type="sldImg"/>
          </p:nvPr>
        </p:nvSpPr>
        <p:spPr>
          <a:xfrm>
            <a:off x="685800" y="1143000"/>
            <a:ext cx="5485680" cy="3085560"/>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noRot="1" noChangeAspect="1"/>
          </p:cNvSpPr>
          <p:nvPr>
            <p:ph type="sldImg"/>
          </p:nvPr>
        </p:nvSpPr>
        <p:spPr>
          <a:xfrm>
            <a:off x="685800" y="1143000"/>
            <a:ext cx="5485680" cy="3085560"/>
          </a:xfrm>
          <a:prstGeom prst="rect">
            <a:avLst/>
          </a:prstGeom>
        </p:spPr>
      </p:sp>
      <p:sp>
        <p:nvSpPr>
          <p:cNvPr id="290"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ru-RU" sz="2000" b="0" strike="noStrike" spc="-1">
              <a:latin typeface="Arial"/>
            </a:endParaRPr>
          </a:p>
        </p:txBody>
      </p:sp>
      <p:sp>
        <p:nvSpPr>
          <p:cNvPr id="291"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52B8550F-3901-4590-8142-2A65899C76BB}" type="slidenum">
              <a:rPr lang="en-GB" sz="1200" b="0" strike="noStrike" spc="-1">
                <a:solidFill>
                  <a:srgbClr val="000000"/>
                </a:solidFill>
                <a:latin typeface="Calibri"/>
                <a:ea typeface="Calibri"/>
              </a:rPr>
              <a:t>13</a:t>
            </a:fld>
            <a:endParaRPr lang="ru-RU"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1523880" y="1122480"/>
            <a:ext cx="9143280" cy="110649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3200" b="0" strike="noStrike" spc="-1">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1523880" y="1122480"/>
            <a:ext cx="9143280" cy="110649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3200" b="0" strike="noStrike" spc="-1">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3200" b="0" strike="noStrike" spc="-1">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ru-RU" sz="3200" b="0" strike="noStrike" spc="-1">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3200" b="0" strike="noStrike" spc="-1">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ru-RU" sz="3200" b="0" strike="noStrike" spc="-1">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ru-RU" sz="3200" b="0" strike="noStrike" spc="-1">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ru-RU" sz="3200" b="0" strike="noStrike" spc="-1">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ru-RU" sz="3200" b="0" strike="noStrike" spc="-1">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ru-RU" sz="3200" b="0" strike="noStrike" spc="-1">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122480"/>
            <a:ext cx="9143280" cy="110649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ru-RU"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ru-RU"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3280" cy="2386800"/>
          </a:xfrm>
          <a:prstGeom prst="rect">
            <a:avLst/>
          </a:prstGeom>
        </p:spPr>
        <p:txBody>
          <a:bodyPr lIns="0" tIns="0" rIns="0" bIns="0" anchor="ctr">
            <a:noAutofit/>
          </a:bodyPr>
          <a:lstStyle/>
          <a:p>
            <a:pPr algn="ctr"/>
            <a:endParaRPr lang="ru-RU"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ru-RU"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ru-RU"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ru-RU"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ru-RU" sz="4400" b="0" strike="noStrike" spc="-1">
                <a:latin typeface="Arial"/>
              </a:rPr>
              <a:t>Для правки текста заглавия щёлкните мышью</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3200" b="0" strike="noStrike" spc="-1">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2800" b="0" strike="noStrike" spc="-1">
                <a:latin typeface="Arial"/>
              </a:rPr>
              <a:t>Второй уровень структуры</a:t>
            </a:r>
          </a:p>
          <a:p>
            <a:pPr marL="1296000" lvl="2" indent="-288000">
              <a:spcBef>
                <a:spcPts val="850"/>
              </a:spcBef>
              <a:buClr>
                <a:srgbClr val="000000"/>
              </a:buClr>
              <a:buSzPct val="45000"/>
              <a:buFont typeface="Wingdings" charset="2"/>
              <a:buChar char=""/>
            </a:pPr>
            <a:r>
              <a:rPr lang="ru-RU" sz="2400" b="0" strike="noStrike" spc="-1">
                <a:latin typeface="Arial"/>
              </a:rPr>
              <a:t>Третий уровень структуры</a:t>
            </a:r>
          </a:p>
          <a:p>
            <a:pPr marL="1728000" lvl="3" indent="-216000">
              <a:spcBef>
                <a:spcPts val="567"/>
              </a:spcBef>
              <a:buClr>
                <a:srgbClr val="000000"/>
              </a:buClr>
              <a:buSzPct val="75000"/>
              <a:buFont typeface="Symbol" charset="2"/>
              <a:buChar char=""/>
            </a:pPr>
            <a:r>
              <a:rPr lang="ru-RU" sz="2000" b="0" strike="noStrike" spc="-1">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523880" y="1122480"/>
            <a:ext cx="9143280" cy="2386800"/>
          </a:xfrm>
          <a:prstGeom prst="rect">
            <a:avLst/>
          </a:prstGeom>
        </p:spPr>
        <p:txBody>
          <a:bodyPr lIns="0" tIns="0" rIns="0" bIns="0" anchor="ctr">
            <a:noAutofit/>
          </a:bodyPr>
          <a:lstStyle/>
          <a:p>
            <a:r>
              <a:rPr lang="ru-RU" sz="1800" b="0" strike="noStrike" spc="-1">
                <a:latin typeface="Arial"/>
              </a:rPr>
              <a:t>Для правки текста заглавия щёлкните мышью</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3200" b="0" strike="noStrike" spc="-1">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2800" b="0" strike="noStrike" spc="-1">
                <a:latin typeface="Arial"/>
              </a:rPr>
              <a:t>Второй уровень структуры</a:t>
            </a:r>
          </a:p>
          <a:p>
            <a:pPr marL="1296000" lvl="2" indent="-288000">
              <a:spcBef>
                <a:spcPts val="850"/>
              </a:spcBef>
              <a:buClr>
                <a:srgbClr val="000000"/>
              </a:buClr>
              <a:buSzPct val="45000"/>
              <a:buFont typeface="Wingdings" charset="2"/>
              <a:buChar char=""/>
            </a:pPr>
            <a:r>
              <a:rPr lang="ru-RU" sz="2400" b="0" strike="noStrike" spc="-1">
                <a:latin typeface="Arial"/>
              </a:rPr>
              <a:t>Третий уровень структуры</a:t>
            </a:r>
          </a:p>
          <a:p>
            <a:pPr marL="1728000" lvl="3" indent="-216000">
              <a:spcBef>
                <a:spcPts val="567"/>
              </a:spcBef>
              <a:buClr>
                <a:srgbClr val="000000"/>
              </a:buClr>
              <a:buSzPct val="75000"/>
              <a:buFont typeface="Symbol" charset="2"/>
              <a:buChar char=""/>
            </a:pPr>
            <a:r>
              <a:rPr lang="ru-RU" sz="2000" b="0" strike="noStrike" spc="-1">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ru-RU" sz="4400" b="0" strike="noStrike" spc="-1">
                <a:latin typeface="Arial"/>
              </a:rPr>
              <a:t>Для правки текста заглавия щёлкните мышью</a:t>
            </a:r>
          </a:p>
        </p:txBody>
      </p:sp>
      <p:sp>
        <p:nvSpPr>
          <p:cNvPr id="7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3200" b="0" strike="noStrike" spc="-1">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2800" b="0" strike="noStrike" spc="-1">
                <a:latin typeface="Arial"/>
              </a:rPr>
              <a:t>Второй уровень структуры</a:t>
            </a:r>
          </a:p>
          <a:p>
            <a:pPr marL="1296000" lvl="2" indent="-288000">
              <a:spcBef>
                <a:spcPts val="850"/>
              </a:spcBef>
              <a:buClr>
                <a:srgbClr val="000000"/>
              </a:buClr>
              <a:buSzPct val="45000"/>
              <a:buFont typeface="Wingdings" charset="2"/>
              <a:buChar char=""/>
            </a:pPr>
            <a:r>
              <a:rPr lang="ru-RU" sz="2400" b="0" strike="noStrike" spc="-1">
                <a:latin typeface="Arial"/>
              </a:rPr>
              <a:t>Третий уровень структуры</a:t>
            </a:r>
          </a:p>
          <a:p>
            <a:pPr marL="1728000" lvl="3" indent="-216000">
              <a:spcBef>
                <a:spcPts val="567"/>
              </a:spcBef>
              <a:buClr>
                <a:srgbClr val="000000"/>
              </a:buClr>
              <a:buSzPct val="75000"/>
              <a:buFont typeface="Symbol" charset="2"/>
              <a:buChar char=""/>
            </a:pPr>
            <a:r>
              <a:rPr lang="ru-RU" sz="2000" b="0" strike="noStrike" spc="-1">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s://meliorem.ru/frontend/javascript/operatory-v-javascript/#New_operator" TargetMode="External"/><Relationship Id="rId3" Type="http://schemas.openxmlformats.org/officeDocument/2006/relationships/image" Target="../media/image3.png"/><Relationship Id="rId7" Type="http://schemas.openxmlformats.org/officeDocument/2006/relationships/hyperlink" Target="https://learn.javascript.ru/operators"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learn.javascript.ru/number#netochnye-vychisleniya" TargetMode="External"/><Relationship Id="rId11" Type="http://schemas.openxmlformats.org/officeDocument/2006/relationships/hyperlink" Target="https://developer.mozilla.org/ru/docs/Web/JavaScript/Reference/Statements/switch" TargetMode="External"/><Relationship Id="rId5" Type="http://schemas.openxmlformats.org/officeDocument/2006/relationships/hyperlink" Target="https://learn.javascript.ru/types" TargetMode="External"/><Relationship Id="rId10" Type="http://schemas.openxmlformats.org/officeDocument/2006/relationships/hyperlink" Target="https://learn.javascript.ru/ifelse#instruktsiya-if" TargetMode="External"/><Relationship Id="rId4" Type="http://schemas.openxmlformats.org/officeDocument/2006/relationships/image" Target="../media/image4.png"/><Relationship Id="rId9" Type="http://schemas.openxmlformats.org/officeDocument/2006/relationships/hyperlink" Target="https://learn.javascript.ru/ifelse#uslovnyy-operato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hyperlink" Target="https://learn.javascript.ru/types#obekty-i-simvoly" TargetMode="External"/><Relationship Id="rId3" Type="http://schemas.openxmlformats.org/officeDocument/2006/relationships/image" Target="../media/image5.png"/><Relationship Id="rId7" Type="http://schemas.openxmlformats.org/officeDocument/2006/relationships/hyperlink" Target="https://learn.javascript.ru/symbo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learn.javascript.ru/bigint" TargetMode="External"/><Relationship Id="rId5" Type="http://schemas.openxmlformats.org/officeDocument/2006/relationships/hyperlink" Target="https://learn.javascript.ru/number" TargetMode="External"/><Relationship Id="rId10" Type="http://schemas.openxmlformats.org/officeDocument/2006/relationships/image" Target="../media/image6.png"/><Relationship Id="rId4" Type="http://schemas.openxmlformats.org/officeDocument/2006/relationships/hyperlink" Target="https://learn.javascript.ru/string" TargetMode="External"/><Relationship Id="rId9" Type="http://schemas.openxmlformats.org/officeDocument/2006/relationships/hyperlink" Target="https://learn.javascript.ru/typ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ru.wikipedia.org/wiki/IEEE_754-2008" TargetMode="Externa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hyperlink" Target="https://developer.mozilla.org/ru/docs/Web/JavaScript/Reference/Operators/delete" TargetMode="External"/><Relationship Id="rId13" Type="http://schemas.openxmlformats.org/officeDocument/2006/relationships/hyperlink" Target="https://developer.mozilla.org/ru/docs/Web/JavaScript/Reference/Operators/Property_Accessors" TargetMode="External"/><Relationship Id="rId3" Type="http://schemas.openxmlformats.org/officeDocument/2006/relationships/image" Target="../media/image13.png"/><Relationship Id="rId7" Type="http://schemas.openxmlformats.org/officeDocument/2006/relationships/hyperlink" Target="https://developer.mozilla.org/ru/docs/Web/JavaScript/Reference/Operators" TargetMode="External"/><Relationship Id="rId12" Type="http://schemas.openxmlformats.org/officeDocument/2006/relationships/hyperlink" Target="https://learn.javascript.ru/nullish-coalescing-operator"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learn.javascript.ru/operators" TargetMode="External"/><Relationship Id="rId11" Type="http://schemas.openxmlformats.org/officeDocument/2006/relationships/hyperlink" Target="https://learn.javascript.ru/logical-operators" TargetMode="External"/><Relationship Id="rId5" Type="http://schemas.openxmlformats.org/officeDocument/2006/relationships/hyperlink" Target="https://learn.javascript.ru/operators#terminy-unarnyy-binarnyy-operand" TargetMode="External"/><Relationship Id="rId15" Type="http://schemas.openxmlformats.org/officeDocument/2006/relationships/hyperlink" Target="https://developer.mozilla.org/ru/docs/Web/JavaScript/Reference/Operators/new" TargetMode="External"/><Relationship Id="rId10" Type="http://schemas.openxmlformats.org/officeDocument/2006/relationships/hyperlink" Target="https://developer.mozilla.org/ru/docs/Web/JavaScript/Reference/Operators/instanceof" TargetMode="External"/><Relationship Id="rId4" Type="http://schemas.openxmlformats.org/officeDocument/2006/relationships/image" Target="../media/image14.png"/><Relationship Id="rId9" Type="http://schemas.openxmlformats.org/officeDocument/2006/relationships/hyperlink" Target="https://developer.mozilla.org/ru/docs/Web/JavaScript/Reference/Operators/typeof" TargetMode="External"/><Relationship Id="rId14" Type="http://schemas.openxmlformats.org/officeDocument/2006/relationships/hyperlink" Target="https://developer.mozilla.org/ru/docs/Web/JavaScript/Reference/Operators/Comma_Operato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developer.mozilla.org/ru/docs/Web/JavaScript/Reference/Statements/switch"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learn.javascript.ru/ifelse#instruktsiya-if" TargetMode="External"/><Relationship Id="rId5" Type="http://schemas.openxmlformats.org/officeDocument/2006/relationships/hyperlink" Target="https://learn.javascript.ru/ifelse#uslovnyy-operator"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tabLst>
                <a:tab pos="0" algn="l"/>
              </a:tabLst>
            </a:pPr>
            <a:r>
              <a:rPr lang="en-GB" sz="2800" b="0" strike="noStrike" spc="-1">
                <a:solidFill>
                  <a:srgbClr val="000000"/>
                </a:solidFill>
                <a:latin typeface="Arial"/>
                <a:ea typeface="Calibri"/>
              </a:rPr>
              <a:t> </a:t>
            </a:r>
            <a:endParaRPr lang="ru-RU" sz="2800" b="0" strike="noStrike" spc="-1">
              <a:latin typeface="Arial"/>
            </a:endParaRPr>
          </a:p>
        </p:txBody>
      </p:sp>
      <p:sp>
        <p:nvSpPr>
          <p:cNvPr id="121" name="CustomShape 2"/>
          <p:cNvSpPr/>
          <p:nvPr/>
        </p:nvSpPr>
        <p:spPr>
          <a:xfrm>
            <a:off x="219240" y="-144360"/>
            <a:ext cx="304200" cy="304200"/>
          </a:xfrm>
          <a:prstGeom prst="rect">
            <a:avLst/>
          </a:prstGeom>
          <a:noFill/>
          <a:ln>
            <a:noFill/>
          </a:ln>
        </p:spPr>
        <p:style>
          <a:lnRef idx="0">
            <a:scrgbClr r="0" g="0" b="0"/>
          </a:lnRef>
          <a:fillRef idx="0">
            <a:scrgbClr r="0" g="0" b="0"/>
          </a:fillRef>
          <a:effectRef idx="0">
            <a:scrgbClr r="0" g="0" b="0"/>
          </a:effectRef>
          <a:fontRef idx="minor"/>
        </p:style>
      </p:sp>
      <p:sp>
        <p:nvSpPr>
          <p:cNvPr id="122" name="CustomShape 3"/>
          <p:cNvSpPr/>
          <p:nvPr/>
        </p:nvSpPr>
        <p:spPr>
          <a:xfrm>
            <a:off x="3812400" y="4686480"/>
            <a:ext cx="4566600" cy="7614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GB" sz="4000" b="0" strike="noStrike" spc="-1">
                <a:solidFill>
                  <a:srgbClr val="595959"/>
                </a:solidFill>
                <a:latin typeface="Arial"/>
                <a:ea typeface="Rubik"/>
              </a:rPr>
              <a:t>Let's get it started </a:t>
            </a:r>
            <a:endParaRPr lang="ru-RU" sz="4000" b="0" strike="noStrike" spc="-1">
              <a:latin typeface="Arial"/>
            </a:endParaRPr>
          </a:p>
        </p:txBody>
      </p:sp>
      <p:pic>
        <p:nvPicPr>
          <p:cNvPr id="123" name="Google Shape;104;p2"/>
          <p:cNvPicPr/>
          <p:nvPr/>
        </p:nvPicPr>
        <p:blipFill>
          <a:blip r:embed="rId3"/>
          <a:stretch/>
        </p:blipFill>
        <p:spPr>
          <a:xfrm>
            <a:off x="3116520" y="1340640"/>
            <a:ext cx="5958000" cy="304884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 name="Group 1"/>
          <p:cNvGrpSpPr/>
          <p:nvPr/>
        </p:nvGrpSpPr>
        <p:grpSpPr>
          <a:xfrm>
            <a:off x="7200" y="255240"/>
            <a:ext cx="12046680" cy="6602040"/>
            <a:chOff x="7200" y="255240"/>
            <a:chExt cx="12046680" cy="6602040"/>
          </a:xfrm>
        </p:grpSpPr>
        <p:sp>
          <p:nvSpPr>
            <p:cNvPr id="188" name="CustomShape 2"/>
            <p:cNvSpPr/>
            <p:nvPr/>
          </p:nvSpPr>
          <p:spPr>
            <a:xfrm>
              <a:off x="3785760" y="2982960"/>
              <a:ext cx="8268120" cy="3874320"/>
            </a:xfrm>
            <a:prstGeom prst="rect">
              <a:avLst/>
            </a:prstGeom>
            <a:solidFill>
              <a:srgbClr val="FFF0EE"/>
            </a:solidFill>
            <a:ln>
              <a:noFill/>
            </a:ln>
          </p:spPr>
          <p:style>
            <a:lnRef idx="0">
              <a:scrgbClr r="0" g="0" b="0"/>
            </a:lnRef>
            <a:fillRef idx="0">
              <a:scrgbClr r="0" g="0" b="0"/>
            </a:fillRef>
            <a:effectRef idx="0">
              <a:scrgbClr r="0" g="0" b="0"/>
            </a:effectRef>
            <a:fontRef idx="minor"/>
          </p:style>
        </p:sp>
        <p:pic>
          <p:nvPicPr>
            <p:cNvPr id="189" name="Рисунок 2"/>
            <p:cNvPicPr/>
            <p:nvPr/>
          </p:nvPicPr>
          <p:blipFill>
            <a:blip r:embed="rId3"/>
            <a:stretch/>
          </p:blipFill>
          <p:spPr>
            <a:xfrm>
              <a:off x="7200" y="255240"/>
              <a:ext cx="3756240" cy="6565320"/>
            </a:xfrm>
            <a:prstGeom prst="rect">
              <a:avLst/>
            </a:prstGeom>
            <a:ln>
              <a:noFill/>
            </a:ln>
          </p:spPr>
        </p:pic>
      </p:grpSp>
      <p:sp>
        <p:nvSpPr>
          <p:cNvPr id="190" name="CustomShape 3"/>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tabLst>
                <a:tab pos="0" algn="l"/>
              </a:tabLst>
            </a:pPr>
            <a:r>
              <a:rPr lang="en-GB" sz="2800" b="0" strike="noStrike" spc="-1">
                <a:solidFill>
                  <a:srgbClr val="000000"/>
                </a:solidFill>
                <a:latin typeface="Arial"/>
                <a:ea typeface="Calibri"/>
              </a:rPr>
              <a:t> </a:t>
            </a:r>
            <a:endParaRPr lang="ru-RU" sz="2800" b="0" strike="noStrike" spc="-1">
              <a:latin typeface="Arial"/>
            </a:endParaRPr>
          </a:p>
        </p:txBody>
      </p:sp>
      <p:sp>
        <p:nvSpPr>
          <p:cNvPr id="191" name="CustomShape 4"/>
          <p:cNvSpPr/>
          <p:nvPr/>
        </p:nvSpPr>
        <p:spPr>
          <a:xfrm>
            <a:off x="4377960" y="1484640"/>
            <a:ext cx="5284080" cy="712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90000"/>
              </a:lnSpc>
              <a:tabLst>
                <a:tab pos="0" algn="l"/>
              </a:tabLst>
            </a:pPr>
            <a:r>
              <a:rPr lang="en-GB" sz="4000" b="1" strike="noStrike" spc="-1">
                <a:solidFill>
                  <a:srgbClr val="5A558D"/>
                </a:solidFill>
                <a:latin typeface="Arial"/>
                <a:ea typeface="Playfair Display"/>
              </a:rPr>
              <a:t>Content</a:t>
            </a:r>
            <a:endParaRPr lang="ru-RU" sz="4000" b="0" strike="noStrike" spc="-1">
              <a:latin typeface="Arial"/>
            </a:endParaRPr>
          </a:p>
        </p:txBody>
      </p:sp>
      <p:pic>
        <p:nvPicPr>
          <p:cNvPr id="192" name="Google Shape;116;p3"/>
          <p:cNvPicPr/>
          <p:nvPr/>
        </p:nvPicPr>
        <p:blipFill>
          <a:blip r:embed="rId4"/>
          <a:stretch/>
        </p:blipFill>
        <p:spPr>
          <a:xfrm>
            <a:off x="9971640" y="255240"/>
            <a:ext cx="2054160" cy="1649880"/>
          </a:xfrm>
          <a:prstGeom prst="rect">
            <a:avLst/>
          </a:prstGeom>
          <a:ln>
            <a:noFill/>
          </a:ln>
        </p:spPr>
      </p:pic>
      <p:sp>
        <p:nvSpPr>
          <p:cNvPr id="193" name="CustomShape 5"/>
          <p:cNvSpPr/>
          <p:nvPr/>
        </p:nvSpPr>
        <p:spPr>
          <a:xfrm>
            <a:off x="4327200" y="3314520"/>
            <a:ext cx="472752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50000"/>
              </a:lnSpc>
              <a:buClr>
                <a:srgbClr val="595959"/>
              </a:buClr>
              <a:buFont typeface="Arial"/>
              <a:buAutoNum type="arabicPeriod"/>
            </a:pPr>
            <a:r>
              <a:rPr lang="en-GB" sz="2000" b="0" strike="noStrike" spc="-1">
                <a:solidFill>
                  <a:srgbClr val="595959"/>
                </a:solidFill>
                <a:latin typeface="Arial"/>
                <a:ea typeface="Rubik"/>
              </a:rPr>
              <a:t>Dolor </a:t>
            </a:r>
            <a:endParaRPr lang="ru-RU" sz="2000" b="0" strike="noStrike" spc="-1">
              <a:latin typeface="Arial"/>
            </a:endParaRPr>
          </a:p>
          <a:p>
            <a:pPr marL="343080" indent="-342360">
              <a:lnSpc>
                <a:spcPct val="150000"/>
              </a:lnSpc>
              <a:buClr>
                <a:srgbClr val="595959"/>
              </a:buClr>
              <a:buFont typeface="Arial"/>
              <a:buAutoNum type="arabicPeriod"/>
            </a:pPr>
            <a:r>
              <a:rPr lang="en-GB" sz="2000" b="0" strike="noStrike" spc="-1">
                <a:solidFill>
                  <a:srgbClr val="595959"/>
                </a:solidFill>
                <a:latin typeface="Arial"/>
                <a:ea typeface="Rubik"/>
              </a:rPr>
              <a:t>Sit </a:t>
            </a:r>
            <a:endParaRPr lang="ru-RU" sz="2000" b="0" strike="noStrike" spc="-1">
              <a:latin typeface="Arial"/>
            </a:endParaRPr>
          </a:p>
          <a:p>
            <a:pPr marL="343080" indent="-342360">
              <a:lnSpc>
                <a:spcPct val="150000"/>
              </a:lnSpc>
              <a:buClr>
                <a:srgbClr val="595959"/>
              </a:buClr>
              <a:buFont typeface="Arial"/>
              <a:buAutoNum type="arabicPeriod"/>
            </a:pPr>
            <a:r>
              <a:rPr lang="en-GB" sz="2000" b="0" strike="noStrike" spc="-1">
                <a:solidFill>
                  <a:srgbClr val="595959"/>
                </a:solidFill>
                <a:latin typeface="Arial"/>
                <a:ea typeface="Rubik"/>
              </a:rPr>
              <a:t>Amet</a:t>
            </a:r>
            <a:endParaRPr lang="ru-RU" sz="2000" b="0" strike="noStrike" spc="-1">
              <a:latin typeface="Arial"/>
            </a:endParaRPr>
          </a:p>
          <a:p>
            <a:pPr marL="343080" indent="-342360">
              <a:lnSpc>
                <a:spcPct val="150000"/>
              </a:lnSpc>
              <a:buClr>
                <a:srgbClr val="595959"/>
              </a:buClr>
              <a:buFont typeface="Arial"/>
              <a:buAutoNum type="arabicPeriod"/>
            </a:pPr>
            <a:r>
              <a:rPr lang="en-GB" sz="2000" b="0" strike="noStrike" spc="-1">
                <a:solidFill>
                  <a:srgbClr val="595959"/>
                </a:solidFill>
                <a:latin typeface="Arial"/>
                <a:ea typeface="Rubik"/>
              </a:rPr>
              <a:t>Consectetur</a:t>
            </a:r>
            <a:endParaRPr lang="ru-RU" sz="2000" b="0" strike="noStrike" spc="-1">
              <a:latin typeface="Arial"/>
            </a:endParaRPr>
          </a:p>
          <a:p>
            <a:pPr marL="343080" indent="-342360">
              <a:lnSpc>
                <a:spcPct val="150000"/>
              </a:lnSpc>
              <a:buClr>
                <a:srgbClr val="595959"/>
              </a:buClr>
              <a:buFont typeface="Arial"/>
              <a:buAutoNum type="arabicPeriod"/>
            </a:pPr>
            <a:r>
              <a:rPr lang="en-GB" sz="2000" b="0" strike="noStrike" spc="-1">
                <a:solidFill>
                  <a:srgbClr val="595959"/>
                </a:solidFill>
                <a:latin typeface="Arial"/>
                <a:ea typeface="Rubik"/>
              </a:rPr>
              <a:t>Lorem </a:t>
            </a:r>
            <a:endParaRPr lang="ru-RU" sz="2000" b="0" strike="noStrike" spc="-1">
              <a:latin typeface="Arial"/>
            </a:endParaRPr>
          </a:p>
          <a:p>
            <a:pPr marL="343080" indent="-342360">
              <a:lnSpc>
                <a:spcPct val="150000"/>
              </a:lnSpc>
              <a:buClr>
                <a:srgbClr val="595959"/>
              </a:buClr>
              <a:buFont typeface="Arial"/>
              <a:buAutoNum type="arabicPeriod"/>
            </a:pPr>
            <a:r>
              <a:rPr lang="en-GB" sz="2000" b="0" strike="noStrike" spc="-1">
                <a:solidFill>
                  <a:srgbClr val="595959"/>
                </a:solidFill>
                <a:latin typeface="Arial"/>
                <a:ea typeface="Rubik"/>
              </a:rPr>
              <a:t>Ipsum</a:t>
            </a:r>
            <a:endParaRPr lang="ru-RU" sz="20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Google Shape;122;p4"/>
          <p:cNvPicPr/>
          <p:nvPr/>
        </p:nvPicPr>
        <p:blipFill>
          <a:blip r:embed="rId3"/>
          <a:stretch/>
        </p:blipFill>
        <p:spPr>
          <a:xfrm>
            <a:off x="562320" y="1666440"/>
            <a:ext cx="4103640" cy="3250080"/>
          </a:xfrm>
          <a:prstGeom prst="rect">
            <a:avLst/>
          </a:prstGeom>
          <a:ln>
            <a:noFill/>
          </a:ln>
        </p:spPr>
      </p:pic>
      <p:sp>
        <p:nvSpPr>
          <p:cNvPr id="195" name="CustomShape 1"/>
          <p:cNvSpPr/>
          <p:nvPr/>
        </p:nvSpPr>
        <p:spPr>
          <a:xfrm>
            <a:off x="5401800" y="814320"/>
            <a:ext cx="5780520" cy="712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90000"/>
              </a:lnSpc>
              <a:tabLst>
                <a:tab pos="0" algn="l"/>
              </a:tabLst>
            </a:pPr>
            <a:r>
              <a:rPr lang="en-GB" sz="4000" b="1" strike="noStrike" spc="-1">
                <a:solidFill>
                  <a:srgbClr val="FF6D54"/>
                </a:solidFill>
                <a:latin typeface="Arial"/>
                <a:ea typeface="Playfair Display"/>
              </a:rPr>
              <a:t>Title</a:t>
            </a:r>
            <a:endParaRPr lang="ru-RU" sz="4000" b="0" strike="noStrike" spc="-1">
              <a:latin typeface="Arial"/>
            </a:endParaRPr>
          </a:p>
        </p:txBody>
      </p:sp>
      <p:sp>
        <p:nvSpPr>
          <p:cNvPr id="196" name="CustomShape 2"/>
          <p:cNvSpPr/>
          <p:nvPr/>
        </p:nvSpPr>
        <p:spPr>
          <a:xfrm>
            <a:off x="5401800" y="1737720"/>
            <a:ext cx="6279480" cy="338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a:p>
            <a:pPr>
              <a:lnSpc>
                <a:spcPct val="120000"/>
              </a:lnSpc>
              <a:tabLst>
                <a:tab pos="0" algn="l"/>
              </a:tabLst>
            </a:pPr>
            <a:endParaRPr lang="ru-RU" sz="20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6218280" y="4530960"/>
            <a:ext cx="2422440" cy="1155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139680">
              <a:lnSpc>
                <a:spcPct val="140000"/>
              </a:lnSpc>
              <a:tabLst>
                <a:tab pos="0" algn="l"/>
              </a:tabLst>
            </a:pPr>
            <a:r>
              <a:rPr lang="en-GB" sz="1400" b="0" strike="noStrike" spc="-1">
                <a:solidFill>
                  <a:srgbClr val="595959"/>
                </a:solidFill>
                <a:latin typeface="Arial"/>
                <a:ea typeface="Rubik"/>
              </a:rPr>
              <a:t>Ut enim ad minim veniam</a:t>
            </a:r>
            <a:endParaRPr lang="ru-RU" sz="1400" b="0" strike="noStrike" spc="-1">
              <a:latin typeface="Arial"/>
            </a:endParaRPr>
          </a:p>
          <a:p>
            <a:pPr marL="139680">
              <a:lnSpc>
                <a:spcPct val="140000"/>
              </a:lnSpc>
              <a:tabLst>
                <a:tab pos="0" algn="l"/>
              </a:tabLst>
            </a:pPr>
            <a:r>
              <a:rPr lang="en-GB" sz="1400" b="0" strike="noStrike" spc="-1">
                <a:solidFill>
                  <a:srgbClr val="595959"/>
                </a:solidFill>
                <a:latin typeface="Arial"/>
                <a:ea typeface="Rubik"/>
              </a:rPr>
              <a:t>quis nostrud exercitation</a:t>
            </a:r>
            <a:endParaRPr lang="ru-RU" sz="1400" b="0" strike="noStrike" spc="-1">
              <a:latin typeface="Arial"/>
            </a:endParaRPr>
          </a:p>
          <a:p>
            <a:pPr marL="139680">
              <a:lnSpc>
                <a:spcPct val="140000"/>
              </a:lnSpc>
              <a:tabLst>
                <a:tab pos="0" algn="l"/>
              </a:tabLst>
            </a:pPr>
            <a:r>
              <a:rPr lang="en-GB" sz="1400" b="0" strike="noStrike" spc="-1">
                <a:solidFill>
                  <a:srgbClr val="595959"/>
                </a:solidFill>
                <a:latin typeface="Arial"/>
                <a:ea typeface="Rubik"/>
              </a:rPr>
              <a:t>ullamco laboris nisi ut</a:t>
            </a:r>
            <a:endParaRPr lang="ru-RU" sz="1400" b="0" strike="noStrike" spc="-1">
              <a:latin typeface="Arial"/>
            </a:endParaRPr>
          </a:p>
        </p:txBody>
      </p:sp>
      <p:sp>
        <p:nvSpPr>
          <p:cNvPr id="198" name="CustomShape 2"/>
          <p:cNvSpPr/>
          <p:nvPr/>
        </p:nvSpPr>
        <p:spPr>
          <a:xfrm>
            <a:off x="765720" y="814320"/>
            <a:ext cx="9857880" cy="712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tabLst>
                <a:tab pos="0" algn="l"/>
              </a:tabLst>
            </a:pPr>
            <a:r>
              <a:rPr lang="en-GB" sz="4000" b="1" strike="noStrike" spc="-1">
                <a:solidFill>
                  <a:srgbClr val="FF6D54"/>
                </a:solidFill>
                <a:latin typeface="Arial"/>
                <a:ea typeface="Playfair Display"/>
              </a:rPr>
              <a:t>Title</a:t>
            </a:r>
            <a:endParaRPr lang="ru-RU" sz="4000" b="0" strike="noStrike" spc="-1">
              <a:latin typeface="Arial"/>
            </a:endParaRPr>
          </a:p>
        </p:txBody>
      </p:sp>
      <p:sp>
        <p:nvSpPr>
          <p:cNvPr id="199" name="CustomShape 3"/>
          <p:cNvSpPr/>
          <p:nvPr/>
        </p:nvSpPr>
        <p:spPr>
          <a:xfrm>
            <a:off x="8849520" y="3911760"/>
            <a:ext cx="2804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en-GB" sz="2000" b="0" strike="noStrike" spc="-1">
                <a:solidFill>
                  <a:srgbClr val="5A558D"/>
                </a:solidFill>
                <a:latin typeface="Arial"/>
                <a:ea typeface="Rubik Light"/>
              </a:rPr>
              <a:t>Lorem ipsum</a:t>
            </a:r>
            <a:endParaRPr lang="ru-RU" sz="2000" b="0" strike="noStrike" spc="-1">
              <a:latin typeface="Arial"/>
            </a:endParaRPr>
          </a:p>
        </p:txBody>
      </p:sp>
      <p:pic>
        <p:nvPicPr>
          <p:cNvPr id="200" name="Google Shape;160;p8"/>
          <p:cNvPicPr/>
          <p:nvPr/>
        </p:nvPicPr>
        <p:blipFill>
          <a:blip r:embed="rId3"/>
          <a:stretch/>
        </p:blipFill>
        <p:spPr>
          <a:xfrm>
            <a:off x="1591920" y="2862720"/>
            <a:ext cx="694800" cy="654840"/>
          </a:xfrm>
          <a:prstGeom prst="rect">
            <a:avLst/>
          </a:prstGeom>
          <a:ln>
            <a:noFill/>
          </a:ln>
        </p:spPr>
      </p:pic>
      <p:pic>
        <p:nvPicPr>
          <p:cNvPr id="201" name="Google Shape;161;p8"/>
          <p:cNvPicPr/>
          <p:nvPr/>
        </p:nvPicPr>
        <p:blipFill>
          <a:blip r:embed="rId4"/>
          <a:stretch/>
        </p:blipFill>
        <p:spPr>
          <a:xfrm>
            <a:off x="4355640" y="2902680"/>
            <a:ext cx="640440" cy="574560"/>
          </a:xfrm>
          <a:prstGeom prst="rect">
            <a:avLst/>
          </a:prstGeom>
          <a:ln>
            <a:noFill/>
          </a:ln>
        </p:spPr>
      </p:pic>
      <p:pic>
        <p:nvPicPr>
          <p:cNvPr id="202" name="Google Shape;162;p8"/>
          <p:cNvPicPr/>
          <p:nvPr/>
        </p:nvPicPr>
        <p:blipFill>
          <a:blip r:embed="rId5"/>
          <a:stretch/>
        </p:blipFill>
        <p:spPr>
          <a:xfrm>
            <a:off x="9880200" y="2811600"/>
            <a:ext cx="743400" cy="736920"/>
          </a:xfrm>
          <a:prstGeom prst="rect">
            <a:avLst/>
          </a:prstGeom>
          <a:ln>
            <a:noFill/>
          </a:ln>
        </p:spPr>
      </p:pic>
      <p:sp>
        <p:nvSpPr>
          <p:cNvPr id="203" name="CustomShape 4"/>
          <p:cNvSpPr/>
          <p:nvPr/>
        </p:nvSpPr>
        <p:spPr>
          <a:xfrm>
            <a:off x="765720" y="4505040"/>
            <a:ext cx="2347560" cy="1155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139680">
              <a:lnSpc>
                <a:spcPct val="140000"/>
              </a:lnSpc>
              <a:tabLst>
                <a:tab pos="0" algn="l"/>
              </a:tabLst>
            </a:pPr>
            <a:r>
              <a:rPr lang="en-GB" sz="1400" b="0" strike="noStrike" spc="-1">
                <a:solidFill>
                  <a:srgbClr val="595959"/>
                </a:solidFill>
                <a:latin typeface="Arial"/>
                <a:ea typeface="Rubik"/>
              </a:rPr>
              <a:t>Ut enim ad minim veniam</a:t>
            </a:r>
            <a:endParaRPr lang="ru-RU" sz="1400" b="0" strike="noStrike" spc="-1">
              <a:latin typeface="Arial"/>
            </a:endParaRPr>
          </a:p>
          <a:p>
            <a:pPr marL="139680">
              <a:lnSpc>
                <a:spcPct val="140000"/>
              </a:lnSpc>
              <a:tabLst>
                <a:tab pos="0" algn="l"/>
              </a:tabLst>
            </a:pPr>
            <a:r>
              <a:rPr lang="en-GB" sz="1400" b="0" strike="noStrike" spc="-1">
                <a:solidFill>
                  <a:srgbClr val="595959"/>
                </a:solidFill>
                <a:latin typeface="Arial"/>
                <a:ea typeface="Rubik"/>
              </a:rPr>
              <a:t>quis nostrud exercitation</a:t>
            </a:r>
            <a:endParaRPr lang="ru-RU" sz="1400" b="0" strike="noStrike" spc="-1">
              <a:latin typeface="Arial"/>
            </a:endParaRPr>
          </a:p>
          <a:p>
            <a:pPr marL="139680">
              <a:lnSpc>
                <a:spcPct val="140000"/>
              </a:lnSpc>
              <a:tabLst>
                <a:tab pos="0" algn="l"/>
              </a:tabLst>
            </a:pPr>
            <a:r>
              <a:rPr lang="en-GB" sz="1400" b="0" strike="noStrike" spc="-1">
                <a:solidFill>
                  <a:srgbClr val="595959"/>
                </a:solidFill>
                <a:latin typeface="Arial"/>
                <a:ea typeface="Rubik"/>
              </a:rPr>
              <a:t>ullamco laboris nisi ut</a:t>
            </a:r>
            <a:endParaRPr lang="ru-RU" sz="1400" b="0" strike="noStrike" spc="-1">
              <a:latin typeface="Arial"/>
            </a:endParaRPr>
          </a:p>
        </p:txBody>
      </p:sp>
      <p:sp>
        <p:nvSpPr>
          <p:cNvPr id="204" name="CustomShape 5"/>
          <p:cNvSpPr/>
          <p:nvPr/>
        </p:nvSpPr>
        <p:spPr>
          <a:xfrm>
            <a:off x="537120" y="3895200"/>
            <a:ext cx="2804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en-GB" sz="2000" b="0" strike="noStrike" spc="-1">
                <a:solidFill>
                  <a:srgbClr val="5A558D"/>
                </a:solidFill>
                <a:latin typeface="Arial"/>
                <a:ea typeface="Rubik Light"/>
              </a:rPr>
              <a:t>Lorem ipsum</a:t>
            </a:r>
            <a:endParaRPr lang="ru-RU" sz="2000" b="0" strike="noStrike" spc="-1">
              <a:latin typeface="Arial"/>
            </a:endParaRPr>
          </a:p>
        </p:txBody>
      </p:sp>
      <p:sp>
        <p:nvSpPr>
          <p:cNvPr id="205" name="CustomShape 6"/>
          <p:cNvSpPr/>
          <p:nvPr/>
        </p:nvSpPr>
        <p:spPr>
          <a:xfrm>
            <a:off x="3464280" y="4530960"/>
            <a:ext cx="2422440" cy="1155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139680">
              <a:lnSpc>
                <a:spcPct val="140000"/>
              </a:lnSpc>
              <a:tabLst>
                <a:tab pos="0" algn="l"/>
              </a:tabLst>
            </a:pPr>
            <a:r>
              <a:rPr lang="en-GB" sz="1400" b="0" strike="noStrike" spc="-1">
                <a:solidFill>
                  <a:srgbClr val="595959"/>
                </a:solidFill>
                <a:latin typeface="Arial"/>
                <a:ea typeface="Rubik"/>
              </a:rPr>
              <a:t>Ut enim ad minim veniam</a:t>
            </a:r>
            <a:endParaRPr lang="ru-RU" sz="1400" b="0" strike="noStrike" spc="-1">
              <a:latin typeface="Arial"/>
            </a:endParaRPr>
          </a:p>
          <a:p>
            <a:pPr marL="139680">
              <a:lnSpc>
                <a:spcPct val="140000"/>
              </a:lnSpc>
              <a:tabLst>
                <a:tab pos="0" algn="l"/>
              </a:tabLst>
            </a:pPr>
            <a:r>
              <a:rPr lang="en-GB" sz="1400" b="0" strike="noStrike" spc="-1">
                <a:solidFill>
                  <a:srgbClr val="595959"/>
                </a:solidFill>
                <a:latin typeface="Arial"/>
                <a:ea typeface="Rubik"/>
              </a:rPr>
              <a:t>quis nostrud exercitation</a:t>
            </a:r>
            <a:endParaRPr lang="ru-RU" sz="1400" b="0" strike="noStrike" spc="-1">
              <a:latin typeface="Arial"/>
            </a:endParaRPr>
          </a:p>
          <a:p>
            <a:pPr marL="139680">
              <a:lnSpc>
                <a:spcPct val="140000"/>
              </a:lnSpc>
              <a:tabLst>
                <a:tab pos="0" algn="l"/>
              </a:tabLst>
            </a:pPr>
            <a:r>
              <a:rPr lang="en-GB" sz="1400" b="0" strike="noStrike" spc="-1">
                <a:solidFill>
                  <a:srgbClr val="595959"/>
                </a:solidFill>
                <a:latin typeface="Arial"/>
                <a:ea typeface="Rubik"/>
              </a:rPr>
              <a:t>ullamco laboris nisi ut</a:t>
            </a:r>
            <a:endParaRPr lang="ru-RU" sz="1400" b="0" strike="noStrike" spc="-1">
              <a:latin typeface="Arial"/>
            </a:endParaRPr>
          </a:p>
        </p:txBody>
      </p:sp>
      <p:sp>
        <p:nvSpPr>
          <p:cNvPr id="206" name="CustomShape 7"/>
          <p:cNvSpPr/>
          <p:nvPr/>
        </p:nvSpPr>
        <p:spPr>
          <a:xfrm>
            <a:off x="3273120" y="3895200"/>
            <a:ext cx="2804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en-GB" sz="2000" b="0" strike="noStrike" spc="-1">
                <a:solidFill>
                  <a:srgbClr val="5A558D"/>
                </a:solidFill>
                <a:latin typeface="Arial"/>
                <a:ea typeface="Rubik Light"/>
              </a:rPr>
              <a:t>Lorem ipsum</a:t>
            </a:r>
            <a:endParaRPr lang="ru-RU" sz="2000" b="0" strike="noStrike" spc="-1">
              <a:latin typeface="Arial"/>
            </a:endParaRPr>
          </a:p>
        </p:txBody>
      </p:sp>
      <p:pic>
        <p:nvPicPr>
          <p:cNvPr id="207" name="Google Shape;167;p8"/>
          <p:cNvPicPr/>
          <p:nvPr/>
        </p:nvPicPr>
        <p:blipFill>
          <a:blip r:embed="rId6"/>
          <a:stretch/>
        </p:blipFill>
        <p:spPr>
          <a:xfrm>
            <a:off x="7077240" y="2902680"/>
            <a:ext cx="704520" cy="560880"/>
          </a:xfrm>
          <a:prstGeom prst="rect">
            <a:avLst/>
          </a:prstGeom>
          <a:ln>
            <a:noFill/>
          </a:ln>
        </p:spPr>
      </p:pic>
      <p:sp>
        <p:nvSpPr>
          <p:cNvPr id="208" name="CustomShape 8"/>
          <p:cNvSpPr/>
          <p:nvPr/>
        </p:nvSpPr>
        <p:spPr>
          <a:xfrm>
            <a:off x="6027120" y="3911760"/>
            <a:ext cx="2804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en-GB" sz="2000" b="0" strike="noStrike" spc="-1">
                <a:solidFill>
                  <a:srgbClr val="5A558D"/>
                </a:solidFill>
                <a:latin typeface="Arial"/>
                <a:ea typeface="Rubik Light"/>
              </a:rPr>
              <a:t>Lorem ipsum</a:t>
            </a:r>
            <a:endParaRPr lang="ru-RU" sz="2000" b="0" strike="noStrike" spc="-1">
              <a:latin typeface="Arial"/>
            </a:endParaRPr>
          </a:p>
        </p:txBody>
      </p:sp>
      <p:sp>
        <p:nvSpPr>
          <p:cNvPr id="209" name="CustomShape 9"/>
          <p:cNvSpPr/>
          <p:nvPr/>
        </p:nvSpPr>
        <p:spPr>
          <a:xfrm rot="10800000" flipH="1">
            <a:off x="2443680" y="3189960"/>
            <a:ext cx="1727640" cy="360"/>
          </a:xfrm>
          <a:custGeom>
            <a:avLst/>
            <a:gdLst/>
            <a:ahLst/>
            <a:cxnLst/>
            <a:rect l="l" t="t" r="r" b="b"/>
            <a:pathLst>
              <a:path w="21600" h="21600">
                <a:moveTo>
                  <a:pt x="0" y="0"/>
                </a:moveTo>
                <a:lnTo>
                  <a:pt x="21600" y="21600"/>
                </a:lnTo>
              </a:path>
            </a:pathLst>
          </a:custGeom>
          <a:noFill/>
          <a:ln w="9360">
            <a:solidFill>
              <a:srgbClr val="EDEEE2"/>
            </a:solidFill>
            <a:round/>
          </a:ln>
        </p:spPr>
        <p:style>
          <a:lnRef idx="0">
            <a:scrgbClr r="0" g="0" b="0"/>
          </a:lnRef>
          <a:fillRef idx="0">
            <a:scrgbClr r="0" g="0" b="0"/>
          </a:fillRef>
          <a:effectRef idx="0">
            <a:scrgbClr r="0" g="0" b="0"/>
          </a:effectRef>
          <a:fontRef idx="minor"/>
        </p:style>
      </p:sp>
      <p:sp>
        <p:nvSpPr>
          <p:cNvPr id="210" name="CustomShape 10"/>
          <p:cNvSpPr/>
          <p:nvPr/>
        </p:nvSpPr>
        <p:spPr>
          <a:xfrm rot="10800000" flipH="1">
            <a:off x="5180040" y="3184200"/>
            <a:ext cx="1744920" cy="6120"/>
          </a:xfrm>
          <a:custGeom>
            <a:avLst/>
            <a:gdLst/>
            <a:ahLst/>
            <a:cxnLst/>
            <a:rect l="l" t="t" r="r" b="b"/>
            <a:pathLst>
              <a:path w="21600" h="21600">
                <a:moveTo>
                  <a:pt x="0" y="0"/>
                </a:moveTo>
                <a:lnTo>
                  <a:pt x="21600" y="21600"/>
                </a:lnTo>
              </a:path>
            </a:pathLst>
          </a:custGeom>
          <a:noFill/>
          <a:ln w="9360">
            <a:solidFill>
              <a:srgbClr val="EDEEE2"/>
            </a:solidFill>
            <a:round/>
          </a:ln>
        </p:spPr>
        <p:style>
          <a:lnRef idx="0">
            <a:scrgbClr r="0" g="0" b="0"/>
          </a:lnRef>
          <a:fillRef idx="0">
            <a:scrgbClr r="0" g="0" b="0"/>
          </a:fillRef>
          <a:effectRef idx="0">
            <a:scrgbClr r="0" g="0" b="0"/>
          </a:effectRef>
          <a:fontRef idx="minor"/>
        </p:style>
      </p:sp>
      <p:sp>
        <p:nvSpPr>
          <p:cNvPr id="211" name="CustomShape 11"/>
          <p:cNvSpPr/>
          <p:nvPr/>
        </p:nvSpPr>
        <p:spPr>
          <a:xfrm>
            <a:off x="7934040" y="3183480"/>
            <a:ext cx="1813680" cy="2880"/>
          </a:xfrm>
          <a:custGeom>
            <a:avLst/>
            <a:gdLst/>
            <a:ahLst/>
            <a:cxnLst/>
            <a:rect l="l" t="t" r="r" b="b"/>
            <a:pathLst>
              <a:path w="21600" h="21600">
                <a:moveTo>
                  <a:pt x="0" y="0"/>
                </a:moveTo>
                <a:lnTo>
                  <a:pt x="21600" y="21600"/>
                </a:lnTo>
              </a:path>
            </a:pathLst>
          </a:custGeom>
          <a:noFill/>
          <a:ln w="9360">
            <a:solidFill>
              <a:srgbClr val="EDEEE2"/>
            </a:solidFill>
            <a:round/>
          </a:ln>
        </p:spPr>
        <p:style>
          <a:lnRef idx="0">
            <a:scrgbClr r="0" g="0" b="0"/>
          </a:lnRef>
          <a:fillRef idx="0">
            <a:scrgbClr r="0" g="0" b="0"/>
          </a:fillRef>
          <a:effectRef idx="0">
            <a:scrgbClr r="0" g="0" b="0"/>
          </a:effectRef>
          <a:fontRef idx="minor"/>
        </p:style>
      </p:sp>
      <p:sp>
        <p:nvSpPr>
          <p:cNvPr id="212" name="CustomShape 12"/>
          <p:cNvSpPr/>
          <p:nvPr/>
        </p:nvSpPr>
        <p:spPr>
          <a:xfrm>
            <a:off x="1990080" y="1486080"/>
            <a:ext cx="8210880" cy="1150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a:t>
            </a:r>
            <a:endParaRPr lang="ru-RU" sz="2000" b="0" strike="noStrike" spc="-1">
              <a:latin typeface="Arial"/>
            </a:endParaRPr>
          </a:p>
        </p:txBody>
      </p:sp>
      <p:sp>
        <p:nvSpPr>
          <p:cNvPr id="213" name="CustomShape 13"/>
          <p:cNvSpPr/>
          <p:nvPr/>
        </p:nvSpPr>
        <p:spPr>
          <a:xfrm>
            <a:off x="9040680" y="4505040"/>
            <a:ext cx="2422440" cy="1155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139680">
              <a:lnSpc>
                <a:spcPct val="140000"/>
              </a:lnSpc>
              <a:tabLst>
                <a:tab pos="0" algn="l"/>
              </a:tabLst>
            </a:pPr>
            <a:r>
              <a:rPr lang="en-GB" sz="1400" b="0" strike="noStrike" spc="-1">
                <a:solidFill>
                  <a:srgbClr val="595959"/>
                </a:solidFill>
                <a:latin typeface="Arial"/>
                <a:ea typeface="Rubik"/>
              </a:rPr>
              <a:t>Ut enim ad minim veniam</a:t>
            </a:r>
            <a:endParaRPr lang="ru-RU" sz="1400" b="0" strike="noStrike" spc="-1">
              <a:latin typeface="Arial"/>
            </a:endParaRPr>
          </a:p>
          <a:p>
            <a:pPr marL="139680">
              <a:lnSpc>
                <a:spcPct val="140000"/>
              </a:lnSpc>
              <a:tabLst>
                <a:tab pos="0" algn="l"/>
              </a:tabLst>
            </a:pPr>
            <a:r>
              <a:rPr lang="en-GB" sz="1400" b="0" strike="noStrike" spc="-1">
                <a:solidFill>
                  <a:srgbClr val="595959"/>
                </a:solidFill>
                <a:latin typeface="Arial"/>
                <a:ea typeface="Rubik"/>
              </a:rPr>
              <a:t>quis nostrud exercitation</a:t>
            </a:r>
            <a:endParaRPr lang="ru-RU" sz="1400" b="0" strike="noStrike" spc="-1">
              <a:latin typeface="Arial"/>
            </a:endParaRPr>
          </a:p>
          <a:p>
            <a:pPr marL="139680">
              <a:lnSpc>
                <a:spcPct val="140000"/>
              </a:lnSpc>
              <a:tabLst>
                <a:tab pos="0" algn="l"/>
              </a:tabLst>
            </a:pPr>
            <a:r>
              <a:rPr lang="en-GB" sz="1400" b="0" strike="noStrike" spc="-1">
                <a:solidFill>
                  <a:srgbClr val="595959"/>
                </a:solidFill>
                <a:latin typeface="Arial"/>
                <a:ea typeface="Rubik"/>
              </a:rPr>
              <a:t>ullamco laboris nisi ut</a:t>
            </a:r>
            <a:endParaRPr lang="ru-RU" sz="1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
        <p:cNvGrpSpPr/>
        <p:nvPr/>
      </p:nvGrpSpPr>
      <p:grpSpPr>
        <a:xfrm>
          <a:off x="0" y="0"/>
          <a:ext cx="0" cy="0"/>
          <a:chOff x="0" y="0"/>
          <a:chExt cx="0" cy="0"/>
        </a:xfrm>
      </p:grpSpPr>
      <p:pic>
        <p:nvPicPr>
          <p:cNvPr id="214" name="Google Shape;184;p10"/>
          <p:cNvPicPr/>
          <p:nvPr/>
        </p:nvPicPr>
        <p:blipFill>
          <a:blip r:embed="rId3"/>
          <a:stretch/>
        </p:blipFill>
        <p:spPr>
          <a:xfrm>
            <a:off x="2721960" y="2138760"/>
            <a:ext cx="6890400" cy="4718520"/>
          </a:xfrm>
          <a:prstGeom prst="rect">
            <a:avLst/>
          </a:prstGeom>
          <a:ln>
            <a:noFill/>
          </a:ln>
        </p:spPr>
      </p:pic>
      <p:sp>
        <p:nvSpPr>
          <p:cNvPr id="215" name="CustomShape 1"/>
          <p:cNvSpPr/>
          <p:nvPr/>
        </p:nvSpPr>
        <p:spPr>
          <a:xfrm>
            <a:off x="2721960" y="814320"/>
            <a:ext cx="6890400" cy="712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tabLst>
                <a:tab pos="0" algn="l"/>
              </a:tabLst>
            </a:pPr>
            <a:r>
              <a:rPr lang="en-GB" sz="4000" b="1" strike="noStrike" spc="-1">
                <a:solidFill>
                  <a:srgbClr val="F2F0FF"/>
                </a:solidFill>
                <a:latin typeface="Arial"/>
                <a:ea typeface="Playfair Display"/>
              </a:rPr>
              <a:t>Title</a:t>
            </a:r>
            <a:endParaRPr lang="ru-RU" sz="40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7804440" y="492480"/>
            <a:ext cx="1937160" cy="1937160"/>
          </a:xfrm>
          <a:prstGeom prst="ellipse">
            <a:avLst/>
          </a:prstGeom>
          <a:solidFill>
            <a:srgbClr val="FFEFED"/>
          </a:solidFill>
          <a:ln>
            <a:noFill/>
          </a:ln>
        </p:spPr>
        <p:style>
          <a:lnRef idx="0">
            <a:scrgbClr r="0" g="0" b="0"/>
          </a:lnRef>
          <a:fillRef idx="0">
            <a:scrgbClr r="0" g="0" b="0"/>
          </a:fillRef>
          <a:effectRef idx="0">
            <a:scrgbClr r="0" g="0" b="0"/>
          </a:effectRef>
          <a:fontRef idx="minor"/>
        </p:style>
      </p:sp>
      <p:sp>
        <p:nvSpPr>
          <p:cNvPr id="217" name="CustomShape 2"/>
          <p:cNvSpPr/>
          <p:nvPr/>
        </p:nvSpPr>
        <p:spPr>
          <a:xfrm>
            <a:off x="2029680" y="208080"/>
            <a:ext cx="2453400" cy="2453400"/>
          </a:xfrm>
          <a:prstGeom prst="ellipse">
            <a:avLst/>
          </a:prstGeom>
          <a:solidFill>
            <a:srgbClr val="FFD561"/>
          </a:solidFill>
          <a:ln>
            <a:noFill/>
          </a:ln>
        </p:spPr>
        <p:style>
          <a:lnRef idx="0">
            <a:scrgbClr r="0" g="0" b="0"/>
          </a:lnRef>
          <a:fillRef idx="0">
            <a:scrgbClr r="0" g="0" b="0"/>
          </a:fillRef>
          <a:effectRef idx="0">
            <a:scrgbClr r="0" g="0" b="0"/>
          </a:effectRef>
          <a:fontRef idx="minor"/>
        </p:style>
      </p:sp>
      <p:sp>
        <p:nvSpPr>
          <p:cNvPr id="218" name="CustomShape 3"/>
          <p:cNvSpPr/>
          <p:nvPr/>
        </p:nvSpPr>
        <p:spPr>
          <a:xfrm>
            <a:off x="595440" y="2491200"/>
            <a:ext cx="2176560" cy="2176560"/>
          </a:xfrm>
          <a:prstGeom prst="ellipse">
            <a:avLst/>
          </a:prstGeom>
          <a:solidFill>
            <a:srgbClr val="E4FAF2"/>
          </a:solidFill>
          <a:ln>
            <a:noFill/>
          </a:ln>
        </p:spPr>
        <p:style>
          <a:lnRef idx="0">
            <a:scrgbClr r="0" g="0" b="0"/>
          </a:lnRef>
          <a:fillRef idx="0">
            <a:scrgbClr r="0" g="0" b="0"/>
          </a:fillRef>
          <a:effectRef idx="0">
            <a:scrgbClr r="0" g="0" b="0"/>
          </a:effectRef>
          <a:fontRef idx="minor"/>
        </p:style>
      </p:sp>
      <p:sp>
        <p:nvSpPr>
          <p:cNvPr id="219" name="CustomShape 4"/>
          <p:cNvSpPr/>
          <p:nvPr/>
        </p:nvSpPr>
        <p:spPr>
          <a:xfrm>
            <a:off x="5137560" y="1001520"/>
            <a:ext cx="1916640" cy="1916640"/>
          </a:xfrm>
          <a:prstGeom prst="ellipse">
            <a:avLst/>
          </a:prstGeom>
          <a:solidFill>
            <a:srgbClr val="F2F0FF"/>
          </a:solidFill>
          <a:ln>
            <a:noFill/>
          </a:ln>
        </p:spPr>
        <p:style>
          <a:lnRef idx="0">
            <a:scrgbClr r="0" g="0" b="0"/>
          </a:lnRef>
          <a:fillRef idx="0">
            <a:scrgbClr r="0" g="0" b="0"/>
          </a:fillRef>
          <a:effectRef idx="0">
            <a:scrgbClr r="0" g="0" b="0"/>
          </a:effectRef>
          <a:fontRef idx="minor"/>
        </p:style>
      </p:sp>
      <p:sp>
        <p:nvSpPr>
          <p:cNvPr id="220" name="CustomShape 5"/>
          <p:cNvSpPr/>
          <p:nvPr/>
        </p:nvSpPr>
        <p:spPr>
          <a:xfrm>
            <a:off x="9421920" y="2443320"/>
            <a:ext cx="1916640" cy="1916640"/>
          </a:xfrm>
          <a:prstGeom prst="ellipse">
            <a:avLst/>
          </a:prstGeom>
          <a:solidFill>
            <a:srgbClr val="E4FAF2"/>
          </a:solidFill>
          <a:ln>
            <a:noFill/>
          </a:ln>
        </p:spPr>
        <p:style>
          <a:lnRef idx="0">
            <a:scrgbClr r="0" g="0" b="0"/>
          </a:lnRef>
          <a:fillRef idx="0">
            <a:scrgbClr r="0" g="0" b="0"/>
          </a:fillRef>
          <a:effectRef idx="0">
            <a:scrgbClr r="0" g="0" b="0"/>
          </a:effectRef>
          <a:fontRef idx="minor"/>
        </p:style>
      </p:sp>
      <p:pic>
        <p:nvPicPr>
          <p:cNvPr id="221" name="Google Shape;204;p12"/>
          <p:cNvPicPr/>
          <p:nvPr/>
        </p:nvPicPr>
        <p:blipFill>
          <a:blip r:embed="rId2"/>
          <a:stretch/>
        </p:blipFill>
        <p:spPr>
          <a:xfrm>
            <a:off x="32400" y="5112720"/>
            <a:ext cx="12191400" cy="1744560"/>
          </a:xfrm>
          <a:prstGeom prst="rect">
            <a:avLst/>
          </a:prstGeom>
          <a:ln>
            <a:noFill/>
          </a:ln>
        </p:spPr>
      </p:pic>
      <p:pic>
        <p:nvPicPr>
          <p:cNvPr id="222" name="Google Shape;205;p12"/>
          <p:cNvPicPr/>
          <p:nvPr/>
        </p:nvPicPr>
        <p:blipFill>
          <a:blip r:embed="rId3"/>
          <a:stretch/>
        </p:blipFill>
        <p:spPr>
          <a:xfrm>
            <a:off x="3418560" y="3187080"/>
            <a:ext cx="5354280" cy="3666600"/>
          </a:xfrm>
          <a:prstGeom prst="rect">
            <a:avLst/>
          </a:prstGeom>
          <a:ln>
            <a:noFill/>
          </a:ln>
        </p:spPr>
      </p:pic>
      <p:sp>
        <p:nvSpPr>
          <p:cNvPr id="223" name="CustomShape 6"/>
          <p:cNvSpPr/>
          <p:nvPr/>
        </p:nvSpPr>
        <p:spPr>
          <a:xfrm>
            <a:off x="752400" y="2643120"/>
            <a:ext cx="1916640" cy="181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tabLst>
                <a:tab pos="0" algn="l"/>
              </a:tabLst>
            </a:pPr>
            <a:r>
              <a:rPr lang="en-GB" sz="6000" b="1" strike="noStrike" spc="-1">
                <a:solidFill>
                  <a:srgbClr val="5A558D"/>
                </a:solidFill>
                <a:latin typeface="Arial"/>
                <a:ea typeface="Playfair Display"/>
              </a:rPr>
              <a:t>100+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lorem ipsum </a:t>
            </a:r>
            <a:endParaRPr lang="ru-RU" sz="1800" b="0" strike="noStrike" spc="-1">
              <a:latin typeface="Arial"/>
            </a:endParaRPr>
          </a:p>
          <a:p>
            <a:pPr algn="ctr">
              <a:lnSpc>
                <a:spcPct val="90000"/>
              </a:lnSpc>
              <a:tabLst>
                <a:tab pos="0" algn="l"/>
              </a:tabLst>
            </a:pPr>
            <a:r>
              <a:rPr lang="en-GB" sz="1800" b="0" strike="noStrike" spc="-1">
                <a:solidFill>
                  <a:srgbClr val="3F3F3F"/>
                </a:solidFill>
                <a:latin typeface="Arial"/>
                <a:ea typeface="Rubik Light"/>
              </a:rPr>
              <a:t> </a:t>
            </a:r>
            <a:endParaRPr lang="ru-RU" sz="1800" b="0" strike="noStrike" spc="-1">
              <a:latin typeface="Arial"/>
            </a:endParaRPr>
          </a:p>
        </p:txBody>
      </p:sp>
      <p:sp>
        <p:nvSpPr>
          <p:cNvPr id="224" name="CustomShape 7"/>
          <p:cNvSpPr/>
          <p:nvPr/>
        </p:nvSpPr>
        <p:spPr>
          <a:xfrm>
            <a:off x="2247120" y="914040"/>
            <a:ext cx="2018520" cy="109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tabLst>
                <a:tab pos="0" algn="l"/>
              </a:tabLst>
            </a:pPr>
            <a:r>
              <a:rPr lang="en-GB" sz="6000" b="1" strike="noStrike" spc="-1">
                <a:solidFill>
                  <a:srgbClr val="5A558D"/>
                </a:solidFill>
                <a:latin typeface="Arial"/>
                <a:ea typeface="Playfair Display"/>
              </a:rPr>
              <a:t>200+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quis nostrud</a:t>
            </a:r>
            <a:endParaRPr lang="ru-RU" sz="1800" b="0" strike="noStrike" spc="-1">
              <a:latin typeface="Arial"/>
            </a:endParaRPr>
          </a:p>
        </p:txBody>
      </p:sp>
      <p:sp>
        <p:nvSpPr>
          <p:cNvPr id="225" name="CustomShape 8"/>
          <p:cNvSpPr/>
          <p:nvPr/>
        </p:nvSpPr>
        <p:spPr>
          <a:xfrm>
            <a:off x="5460120" y="1339920"/>
            <a:ext cx="1266480" cy="13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tabLst>
                <a:tab pos="0" algn="l"/>
              </a:tabLst>
            </a:pPr>
            <a:r>
              <a:rPr lang="en-GB" sz="6000" b="1" strike="noStrike" spc="-1">
                <a:solidFill>
                  <a:srgbClr val="5A558D"/>
                </a:solidFill>
                <a:latin typeface="Arial"/>
                <a:ea typeface="Playfair Display"/>
              </a:rPr>
              <a:t>36</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adipiscing elit</a:t>
            </a:r>
            <a:endParaRPr lang="ru-RU" sz="1800" b="0" strike="noStrike" spc="-1">
              <a:latin typeface="Arial"/>
            </a:endParaRPr>
          </a:p>
        </p:txBody>
      </p:sp>
      <p:sp>
        <p:nvSpPr>
          <p:cNvPr id="226" name="CustomShape 9"/>
          <p:cNvSpPr/>
          <p:nvPr/>
        </p:nvSpPr>
        <p:spPr>
          <a:xfrm>
            <a:off x="9549720" y="2918880"/>
            <a:ext cx="1661400" cy="116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tabLst>
                <a:tab pos="0" algn="l"/>
              </a:tabLst>
            </a:pPr>
            <a:r>
              <a:rPr lang="en-GB" sz="6000" b="1" strike="noStrike" spc="-1">
                <a:solidFill>
                  <a:srgbClr val="5A558D"/>
                </a:solidFill>
                <a:latin typeface="Arial"/>
                <a:ea typeface="Playfair Display"/>
              </a:rPr>
              <a:t>30+</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nisi aliquip </a:t>
            </a:r>
            <a:endParaRPr lang="ru-RU" sz="1800" b="0" strike="noStrike" spc="-1">
              <a:latin typeface="Arial"/>
            </a:endParaRPr>
          </a:p>
          <a:p>
            <a:pPr algn="ctr">
              <a:lnSpc>
                <a:spcPct val="90000"/>
              </a:lnSpc>
              <a:tabLst>
                <a:tab pos="0" algn="l"/>
              </a:tabLst>
            </a:pPr>
            <a:r>
              <a:rPr lang="en-GB" sz="1600" b="1" strike="noStrike" spc="-1">
                <a:solidFill>
                  <a:srgbClr val="5A558D"/>
                </a:solidFill>
                <a:latin typeface="Arial"/>
                <a:ea typeface="Playfair Display"/>
              </a:rPr>
              <a:t> </a:t>
            </a:r>
            <a:endParaRPr lang="ru-RU" sz="1600" b="0" strike="noStrike" spc="-1">
              <a:latin typeface="Arial"/>
            </a:endParaRPr>
          </a:p>
        </p:txBody>
      </p:sp>
      <p:sp>
        <p:nvSpPr>
          <p:cNvPr id="227" name="CustomShape 10"/>
          <p:cNvSpPr/>
          <p:nvPr/>
        </p:nvSpPr>
        <p:spPr>
          <a:xfrm>
            <a:off x="7804440" y="693000"/>
            <a:ext cx="2032560" cy="147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tabLst>
                <a:tab pos="0" algn="l"/>
              </a:tabLst>
            </a:pPr>
            <a:r>
              <a:rPr lang="en-GB" sz="6000" b="1" strike="noStrike" spc="-1">
                <a:solidFill>
                  <a:srgbClr val="5A558D"/>
                </a:solidFill>
                <a:latin typeface="Arial"/>
                <a:ea typeface="Playfair Display"/>
              </a:rPr>
              <a:t>15+</a:t>
            </a:r>
            <a:endParaRPr lang="ru-RU" sz="6000" b="0" strike="noStrike" spc="-1">
              <a:latin typeface="Arial"/>
            </a:endParaRPr>
          </a:p>
          <a:p>
            <a:pPr algn="ctr">
              <a:lnSpc>
                <a:spcPct val="90000"/>
              </a:lnSpc>
              <a:tabLst>
                <a:tab pos="0" algn="l"/>
              </a:tabLst>
            </a:pPr>
            <a:r>
              <a:rPr lang="en-GB" sz="1800" b="0" strike="noStrike" spc="-1">
                <a:solidFill>
                  <a:srgbClr val="595959"/>
                </a:solidFill>
                <a:latin typeface="Arial"/>
                <a:ea typeface="Rubik Light"/>
              </a:rPr>
              <a:t>dolor sit amet consectetur</a:t>
            </a:r>
            <a:endParaRPr lang="ru-RU" sz="18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
        <p:cNvGrpSpPr/>
        <p:nvPr/>
      </p:nvGrpSpPr>
      <p:grpSpPr>
        <a:xfrm>
          <a:off x="0" y="0"/>
          <a:ext cx="0" cy="0"/>
          <a:chOff x="0" y="0"/>
          <a:chExt cx="0" cy="0"/>
        </a:xfrm>
      </p:grpSpPr>
      <p:pic>
        <p:nvPicPr>
          <p:cNvPr id="228" name="Google Shape;228;p15" descr="C:\Users\gelya\OneDrive\Рабочий стол\A_web_vacancies_join-01.png"/>
          <p:cNvPicPr/>
          <p:nvPr/>
        </p:nvPicPr>
        <p:blipFill>
          <a:blip r:embed="rId3"/>
          <a:stretch/>
        </p:blipFill>
        <p:spPr>
          <a:xfrm>
            <a:off x="2207520" y="0"/>
            <a:ext cx="7819920" cy="4812120"/>
          </a:xfrm>
          <a:prstGeom prst="rect">
            <a:avLst/>
          </a:prstGeom>
          <a:ln>
            <a:noFill/>
          </a:ln>
        </p:spPr>
      </p:pic>
      <p:sp>
        <p:nvSpPr>
          <p:cNvPr id="229" name="CustomShape 1"/>
          <p:cNvSpPr/>
          <p:nvPr/>
        </p:nvSpPr>
        <p:spPr>
          <a:xfrm>
            <a:off x="2207520" y="5232600"/>
            <a:ext cx="7819920" cy="712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Google Shape;234;p16" descr="C:\Users\gelya\OneDrive\Рабочий стол\A_personalities_3-01-01.png"/>
          <p:cNvPicPr/>
          <p:nvPr/>
        </p:nvPicPr>
        <p:blipFill>
          <a:blip r:embed="rId2"/>
          <a:stretch/>
        </p:blipFill>
        <p:spPr>
          <a:xfrm>
            <a:off x="1261440" y="777960"/>
            <a:ext cx="2601360" cy="2601360"/>
          </a:xfrm>
          <a:prstGeom prst="rect">
            <a:avLst/>
          </a:prstGeom>
          <a:ln>
            <a:noFill/>
          </a:ln>
        </p:spPr>
      </p:pic>
      <p:pic>
        <p:nvPicPr>
          <p:cNvPr id="231" name="Google Shape;235;p16" descr="C:\Users\gelya\OneDrive\Рабочий стол\A_personalities_2-01-01.png"/>
          <p:cNvPicPr/>
          <p:nvPr/>
        </p:nvPicPr>
        <p:blipFill>
          <a:blip r:embed="rId3"/>
          <a:stretch/>
        </p:blipFill>
        <p:spPr>
          <a:xfrm flipH="1">
            <a:off x="4773240" y="738000"/>
            <a:ext cx="2641320" cy="2641320"/>
          </a:xfrm>
          <a:prstGeom prst="rect">
            <a:avLst/>
          </a:prstGeom>
          <a:ln>
            <a:noFill/>
          </a:ln>
        </p:spPr>
      </p:pic>
      <p:pic>
        <p:nvPicPr>
          <p:cNvPr id="232" name="Google Shape;236;p16" descr="C:\Users\gelya\OneDrive\Рабочий стол\A_personalities_1-01-01.png"/>
          <p:cNvPicPr/>
          <p:nvPr/>
        </p:nvPicPr>
        <p:blipFill>
          <a:blip r:embed="rId4"/>
          <a:stretch/>
        </p:blipFill>
        <p:spPr>
          <a:xfrm>
            <a:off x="8004960" y="738000"/>
            <a:ext cx="2580480" cy="2580480"/>
          </a:xfrm>
          <a:prstGeom prst="rect">
            <a:avLst/>
          </a:prstGeom>
          <a:ln>
            <a:noFill/>
          </a:ln>
        </p:spPr>
      </p:pic>
      <p:sp>
        <p:nvSpPr>
          <p:cNvPr id="233" name="CustomShape 1"/>
          <p:cNvSpPr/>
          <p:nvPr/>
        </p:nvSpPr>
        <p:spPr>
          <a:xfrm>
            <a:off x="8463240" y="4032000"/>
            <a:ext cx="3038760" cy="16196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120">
              <a:lnSpc>
                <a:spcPct val="140000"/>
              </a:lnSpc>
              <a:buClr>
                <a:srgbClr val="5A558D"/>
              </a:buClr>
              <a:buFont typeface="Wingdings" charset="2"/>
              <a:buChar char=""/>
            </a:pPr>
            <a:r>
              <a:rPr lang="en-GB" sz="1400" b="0" strike="noStrike" spc="-1">
                <a:solidFill>
                  <a:srgbClr val="595959"/>
                </a:solidFill>
                <a:latin typeface="Arial"/>
                <a:ea typeface="Rubik"/>
              </a:rPr>
              <a:t>Duis aute irure dolor in</a:t>
            </a:r>
            <a:endParaRPr lang="ru-RU" sz="1400" b="0" strike="noStrike" spc="-1">
              <a:latin typeface="Arial"/>
            </a:endParaRPr>
          </a:p>
          <a:p>
            <a:pPr marL="425520" indent="-285120">
              <a:lnSpc>
                <a:spcPct val="140000"/>
              </a:lnSpc>
              <a:buClr>
                <a:srgbClr val="5A558D"/>
              </a:buClr>
              <a:buFont typeface="Wingdings" charset="2"/>
              <a:buChar char=""/>
            </a:pPr>
            <a:r>
              <a:rPr lang="en-GB" sz="1400" b="0" strike="noStrike" spc="-1">
                <a:solidFill>
                  <a:srgbClr val="595959"/>
                </a:solidFill>
                <a:latin typeface="Arial"/>
                <a:ea typeface="Rubik"/>
              </a:rPr>
              <a:t>reprehenderit in voluptate velit</a:t>
            </a:r>
            <a:endParaRPr lang="ru-RU" sz="1400" b="0" strike="noStrike" spc="-1">
              <a:latin typeface="Arial"/>
            </a:endParaRPr>
          </a:p>
          <a:p>
            <a:pPr marL="425520" indent="-285120">
              <a:lnSpc>
                <a:spcPct val="140000"/>
              </a:lnSpc>
              <a:buClr>
                <a:srgbClr val="5A558D"/>
              </a:buClr>
              <a:buFont typeface="Wingdings" charset="2"/>
              <a:buChar char=""/>
            </a:pPr>
            <a:r>
              <a:rPr lang="en-GB" sz="1400" b="0" strike="noStrike" spc="-1">
                <a:solidFill>
                  <a:srgbClr val="595959"/>
                </a:solidFill>
                <a:latin typeface="Arial"/>
                <a:ea typeface="Rubik"/>
              </a:rPr>
              <a:t>esse cillum dolore eu fugiat</a:t>
            </a:r>
            <a:endParaRPr lang="ru-RU" sz="1400" b="0" strike="noStrike" spc="-1">
              <a:latin typeface="Arial"/>
            </a:endParaRPr>
          </a:p>
          <a:p>
            <a:pPr marL="425520" indent="-285120">
              <a:lnSpc>
                <a:spcPct val="140000"/>
              </a:lnSpc>
              <a:buClr>
                <a:srgbClr val="5A558D"/>
              </a:buClr>
              <a:buFont typeface="Wingdings" charset="2"/>
              <a:buChar char=""/>
            </a:pPr>
            <a:r>
              <a:rPr lang="en-GB" sz="1400" b="0" strike="noStrike" spc="-1">
                <a:solidFill>
                  <a:srgbClr val="595959"/>
                </a:solidFill>
                <a:latin typeface="Arial"/>
                <a:ea typeface="Rubik"/>
              </a:rPr>
              <a:t>nulla pariatur</a:t>
            </a:r>
            <a:endParaRPr lang="ru-RU" sz="1400" b="0" strike="noStrike" spc="-1">
              <a:latin typeface="Arial"/>
            </a:endParaRPr>
          </a:p>
        </p:txBody>
      </p:sp>
      <p:sp>
        <p:nvSpPr>
          <p:cNvPr id="234" name="CustomShape 2"/>
          <p:cNvSpPr/>
          <p:nvPr/>
        </p:nvSpPr>
        <p:spPr>
          <a:xfrm>
            <a:off x="1095840" y="4032000"/>
            <a:ext cx="2766960" cy="21333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120">
              <a:lnSpc>
                <a:spcPct val="140000"/>
              </a:lnSpc>
              <a:buClr>
                <a:srgbClr val="FF6D54"/>
              </a:buClr>
              <a:buFont typeface="Wingdings" charset="2"/>
              <a:buChar char=""/>
            </a:pPr>
            <a:r>
              <a:rPr lang="en-GB" sz="1400" b="0" strike="noStrike" spc="-1">
                <a:solidFill>
                  <a:srgbClr val="595959"/>
                </a:solidFill>
                <a:latin typeface="Arial"/>
                <a:ea typeface="Rubik"/>
              </a:rPr>
              <a:t>Ut enim ad minim veniam</a:t>
            </a:r>
            <a:endParaRPr lang="ru-RU" sz="1400" b="0" strike="noStrike" spc="-1">
              <a:latin typeface="Arial"/>
            </a:endParaRPr>
          </a:p>
          <a:p>
            <a:pPr marL="425520" indent="-285120">
              <a:lnSpc>
                <a:spcPct val="140000"/>
              </a:lnSpc>
              <a:buClr>
                <a:srgbClr val="FF6D54"/>
              </a:buClr>
              <a:buFont typeface="Wingdings" charset="2"/>
              <a:buChar char=""/>
            </a:pPr>
            <a:r>
              <a:rPr lang="en-GB" sz="1400" b="0" strike="noStrike" spc="-1">
                <a:solidFill>
                  <a:srgbClr val="595959"/>
                </a:solidFill>
                <a:latin typeface="Arial"/>
                <a:ea typeface="Rubik"/>
              </a:rPr>
              <a:t>quis nostrud exercitation</a:t>
            </a:r>
            <a:endParaRPr lang="ru-RU" sz="1400" b="0" strike="noStrike" spc="-1">
              <a:latin typeface="Arial"/>
            </a:endParaRPr>
          </a:p>
          <a:p>
            <a:pPr marL="425520" indent="-285120">
              <a:lnSpc>
                <a:spcPct val="140000"/>
              </a:lnSpc>
              <a:buClr>
                <a:srgbClr val="FF6D54"/>
              </a:buClr>
              <a:buFont typeface="Wingdings" charset="2"/>
              <a:buChar char=""/>
            </a:pPr>
            <a:r>
              <a:rPr lang="en-GB" sz="1400" b="0" strike="noStrike" spc="-1">
                <a:solidFill>
                  <a:srgbClr val="595959"/>
                </a:solidFill>
                <a:latin typeface="Arial"/>
                <a:ea typeface="Rubik"/>
              </a:rPr>
              <a:t>ullamco laboris nisi ut</a:t>
            </a:r>
            <a:endParaRPr lang="ru-RU" sz="1400" b="0" strike="noStrike" spc="-1">
              <a:latin typeface="Arial"/>
            </a:endParaRPr>
          </a:p>
          <a:p>
            <a:pPr marL="425520" indent="-285120">
              <a:lnSpc>
                <a:spcPct val="140000"/>
              </a:lnSpc>
              <a:buClr>
                <a:srgbClr val="FF6D54"/>
              </a:buClr>
              <a:buFont typeface="Wingdings" charset="2"/>
              <a:buChar char=""/>
            </a:pPr>
            <a:r>
              <a:rPr lang="en-GB" sz="1400" b="0" strike="noStrike" spc="-1">
                <a:solidFill>
                  <a:srgbClr val="595959"/>
                </a:solidFill>
                <a:latin typeface="Arial"/>
                <a:ea typeface="Rubik"/>
              </a:rPr>
              <a:t>aliquip ex ea commodo</a:t>
            </a:r>
            <a:endParaRPr lang="ru-RU" sz="1400" b="0" strike="noStrike" spc="-1">
              <a:latin typeface="Arial"/>
            </a:endParaRPr>
          </a:p>
          <a:p>
            <a:pPr marL="425520" indent="-285120">
              <a:lnSpc>
                <a:spcPct val="140000"/>
              </a:lnSpc>
              <a:buClr>
                <a:srgbClr val="FF6D54"/>
              </a:buClr>
              <a:buFont typeface="Wingdings" charset="2"/>
              <a:buChar char=""/>
            </a:pPr>
            <a:r>
              <a:rPr lang="en-GB" sz="1400" b="0" strike="noStrike" spc="-1">
                <a:solidFill>
                  <a:srgbClr val="595959"/>
                </a:solidFill>
                <a:latin typeface="Arial"/>
                <a:ea typeface="Rubik"/>
              </a:rPr>
              <a:t>consequat</a:t>
            </a:r>
            <a:endParaRPr lang="ru-RU" sz="1400" b="0" strike="noStrike" spc="-1">
              <a:latin typeface="Arial"/>
            </a:endParaRPr>
          </a:p>
        </p:txBody>
      </p:sp>
      <p:sp>
        <p:nvSpPr>
          <p:cNvPr id="235" name="CustomShape 3"/>
          <p:cNvSpPr/>
          <p:nvPr/>
        </p:nvSpPr>
        <p:spPr>
          <a:xfrm>
            <a:off x="1143720" y="3557160"/>
            <a:ext cx="2804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en-GB" sz="2000" b="1" strike="noStrike" spc="-1">
                <a:solidFill>
                  <a:srgbClr val="FF6D54"/>
                </a:solidFill>
                <a:latin typeface="Arial"/>
                <a:ea typeface="Playfair Display"/>
              </a:rPr>
              <a:t>Lorem ipsum dolor </a:t>
            </a:r>
            <a:endParaRPr lang="ru-RU" sz="2000" b="0" strike="noStrike" spc="-1">
              <a:latin typeface="Arial"/>
            </a:endParaRPr>
          </a:p>
        </p:txBody>
      </p:sp>
      <p:sp>
        <p:nvSpPr>
          <p:cNvPr id="236" name="CustomShape 4"/>
          <p:cNvSpPr/>
          <p:nvPr/>
        </p:nvSpPr>
        <p:spPr>
          <a:xfrm>
            <a:off x="4868280" y="4038120"/>
            <a:ext cx="2883960" cy="1437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25520" indent="-285120">
              <a:lnSpc>
                <a:spcPct val="140000"/>
              </a:lnSpc>
              <a:buClr>
                <a:srgbClr val="57C5A0"/>
              </a:buClr>
              <a:buFont typeface="Wingdings" charset="2"/>
              <a:buChar char=""/>
            </a:pPr>
            <a:r>
              <a:rPr lang="en-GB" sz="1400" b="0" strike="noStrike" spc="-1">
                <a:solidFill>
                  <a:srgbClr val="595959"/>
                </a:solidFill>
                <a:latin typeface="Arial"/>
                <a:ea typeface="Rubik"/>
              </a:rPr>
              <a:t>Lorem ipsum dolor sit amet</a:t>
            </a:r>
            <a:endParaRPr lang="ru-RU" sz="1400" b="0" strike="noStrike" spc="-1">
              <a:latin typeface="Arial"/>
            </a:endParaRPr>
          </a:p>
          <a:p>
            <a:pPr marL="425520" indent="-285120">
              <a:lnSpc>
                <a:spcPct val="140000"/>
              </a:lnSpc>
              <a:buClr>
                <a:srgbClr val="57C5A0"/>
              </a:buClr>
              <a:buFont typeface="Wingdings" charset="2"/>
              <a:buChar char=""/>
            </a:pPr>
            <a:r>
              <a:rPr lang="en-GB" sz="1400" b="0" strike="noStrike" spc="-1">
                <a:solidFill>
                  <a:srgbClr val="595959"/>
                </a:solidFill>
                <a:latin typeface="Arial"/>
                <a:ea typeface="Rubik"/>
              </a:rPr>
              <a:t>consectetur adipiscing elit</a:t>
            </a:r>
            <a:endParaRPr lang="ru-RU" sz="1400" b="0" strike="noStrike" spc="-1">
              <a:latin typeface="Arial"/>
            </a:endParaRPr>
          </a:p>
          <a:p>
            <a:pPr marL="425520" indent="-285120">
              <a:lnSpc>
                <a:spcPct val="140000"/>
              </a:lnSpc>
              <a:buClr>
                <a:srgbClr val="57C5A0"/>
              </a:buClr>
              <a:buFont typeface="Wingdings" charset="2"/>
              <a:buChar char=""/>
            </a:pPr>
            <a:r>
              <a:rPr lang="en-GB" sz="1400" b="0" strike="noStrike" spc="-1">
                <a:solidFill>
                  <a:srgbClr val="595959"/>
                </a:solidFill>
                <a:latin typeface="Arial"/>
                <a:ea typeface="Rubik"/>
              </a:rPr>
              <a:t>sed do eiusmod tempor</a:t>
            </a:r>
            <a:endParaRPr lang="ru-RU" sz="1400" b="0" strike="noStrike" spc="-1">
              <a:latin typeface="Arial"/>
            </a:endParaRPr>
          </a:p>
          <a:p>
            <a:pPr marL="425520" indent="-285120">
              <a:lnSpc>
                <a:spcPct val="140000"/>
              </a:lnSpc>
              <a:buClr>
                <a:srgbClr val="57C5A0"/>
              </a:buClr>
              <a:buFont typeface="Wingdings" charset="2"/>
              <a:buChar char=""/>
            </a:pPr>
            <a:r>
              <a:rPr lang="en-GB" sz="1400" b="0" strike="noStrike" spc="-1">
                <a:solidFill>
                  <a:srgbClr val="595959"/>
                </a:solidFill>
                <a:latin typeface="Arial"/>
                <a:ea typeface="Rubik"/>
              </a:rPr>
              <a:t>incididunt ut labore et dolore</a:t>
            </a:r>
            <a:endParaRPr lang="ru-RU" sz="1400" b="0" strike="noStrike" spc="-1">
              <a:latin typeface="Arial"/>
            </a:endParaRPr>
          </a:p>
        </p:txBody>
      </p:sp>
      <p:sp>
        <p:nvSpPr>
          <p:cNvPr id="237" name="CustomShape 5"/>
          <p:cNvSpPr/>
          <p:nvPr/>
        </p:nvSpPr>
        <p:spPr>
          <a:xfrm>
            <a:off x="4868280" y="3557160"/>
            <a:ext cx="220140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en-GB" sz="2000" b="1" strike="noStrike" spc="-1">
                <a:solidFill>
                  <a:srgbClr val="57C5A0"/>
                </a:solidFill>
                <a:latin typeface="Arial"/>
                <a:ea typeface="Playfair Display"/>
              </a:rPr>
              <a:t>Lorem ipsum</a:t>
            </a:r>
            <a:endParaRPr lang="ru-RU" sz="2000" b="0" strike="noStrike" spc="-1">
              <a:latin typeface="Arial"/>
            </a:endParaRPr>
          </a:p>
        </p:txBody>
      </p:sp>
      <p:sp>
        <p:nvSpPr>
          <p:cNvPr id="238" name="CustomShape 6"/>
          <p:cNvSpPr/>
          <p:nvPr/>
        </p:nvSpPr>
        <p:spPr>
          <a:xfrm>
            <a:off x="8463240" y="3538800"/>
            <a:ext cx="21196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en-GB" sz="2000" b="1" strike="noStrike" spc="-1">
                <a:solidFill>
                  <a:srgbClr val="5A558D"/>
                </a:solidFill>
                <a:latin typeface="Arial"/>
                <a:ea typeface="Playfair Display"/>
              </a:rPr>
              <a:t>Dolor sit amet</a:t>
            </a:r>
            <a:endParaRPr lang="ru-RU" sz="20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0" y="2493000"/>
            <a:ext cx="12191400" cy="4364280"/>
          </a:xfrm>
          <a:prstGeom prst="rect">
            <a:avLst/>
          </a:prstGeom>
          <a:solidFill>
            <a:srgbClr val="FFF0EE"/>
          </a:solidFill>
          <a:ln>
            <a:noFill/>
          </a:ln>
        </p:spPr>
        <p:style>
          <a:lnRef idx="0">
            <a:scrgbClr r="0" g="0" b="0"/>
          </a:lnRef>
          <a:fillRef idx="0">
            <a:scrgbClr r="0" g="0" b="0"/>
          </a:fillRef>
          <a:effectRef idx="0">
            <a:scrgbClr r="0" g="0" b="0"/>
          </a:effectRef>
          <a:fontRef idx="minor"/>
        </p:style>
      </p:sp>
      <p:sp>
        <p:nvSpPr>
          <p:cNvPr id="240" name="CustomShape 2"/>
          <p:cNvSpPr/>
          <p:nvPr/>
        </p:nvSpPr>
        <p:spPr>
          <a:xfrm>
            <a:off x="2501280" y="3069000"/>
            <a:ext cx="8595360" cy="2951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marL="343080" indent="-342360">
              <a:lnSpc>
                <a:spcPct val="100000"/>
              </a:lnSpc>
              <a:buClr>
                <a:srgbClr val="000000"/>
              </a:buClr>
              <a:buFont typeface="Arial"/>
              <a:buChar char="•"/>
              <a:tabLst>
                <a:tab pos="0" algn="l"/>
              </a:tabLst>
            </a:pPr>
            <a:r>
              <a:rPr lang="en-GB" sz="2000" b="0" strike="noStrike" spc="-1">
                <a:solidFill>
                  <a:srgbClr val="595959"/>
                </a:solidFill>
                <a:latin typeface="Arial"/>
                <a:ea typeface="Rubik"/>
              </a:rPr>
              <a:t>duis aute irur;</a:t>
            </a:r>
            <a:endParaRPr lang="ru-RU" sz="2000" b="0" strike="noStrike" spc="-1">
              <a:latin typeface="Arial"/>
            </a:endParaRPr>
          </a:p>
          <a:p>
            <a:pPr marL="343080" indent="-342360">
              <a:lnSpc>
                <a:spcPct val="100000"/>
              </a:lnSpc>
              <a:buClr>
                <a:srgbClr val="000000"/>
              </a:buClr>
              <a:buFont typeface="Arial"/>
              <a:buChar char="•"/>
              <a:tabLst>
                <a:tab pos="0" algn="l"/>
              </a:tabLst>
            </a:pPr>
            <a:r>
              <a:rPr lang="en-GB" sz="2000" b="0" strike="noStrike" spc="-1">
                <a:solidFill>
                  <a:srgbClr val="595959"/>
                </a:solidFill>
                <a:latin typeface="Arial"/>
                <a:ea typeface="Rubik"/>
              </a:rPr>
              <a:t>dolor in reprehenderit;</a:t>
            </a:r>
            <a:endParaRPr lang="ru-RU" sz="2000" b="0" strike="noStrike" spc="-1">
              <a:latin typeface="Arial"/>
            </a:endParaRPr>
          </a:p>
          <a:p>
            <a:pPr marL="343080" indent="-342360">
              <a:lnSpc>
                <a:spcPct val="100000"/>
              </a:lnSpc>
              <a:buClr>
                <a:srgbClr val="000000"/>
              </a:buClr>
              <a:buFont typeface="Arial"/>
              <a:buChar char="•"/>
              <a:tabLst>
                <a:tab pos="0" algn="l"/>
              </a:tabLst>
            </a:pPr>
            <a:r>
              <a:rPr lang="en-GB" sz="2000" b="0" strike="noStrike" spc="-1">
                <a:solidFill>
                  <a:srgbClr val="595959"/>
                </a:solidFill>
                <a:latin typeface="Arial"/>
                <a:ea typeface="Rubik"/>
              </a:rPr>
              <a:t>in voluptate velit esse cillum;</a:t>
            </a:r>
            <a:endParaRPr lang="ru-RU" sz="2000" b="0" strike="noStrike" spc="-1">
              <a:latin typeface="Arial"/>
            </a:endParaRPr>
          </a:p>
          <a:p>
            <a:pPr marL="343080" indent="-342360">
              <a:lnSpc>
                <a:spcPct val="100000"/>
              </a:lnSpc>
              <a:buClr>
                <a:srgbClr val="000000"/>
              </a:buClr>
              <a:buFont typeface="Arial"/>
              <a:buChar char="•"/>
              <a:tabLst>
                <a:tab pos="0" algn="l"/>
              </a:tabLst>
            </a:pPr>
            <a:r>
              <a:rPr lang="en-GB" sz="2000" b="0" strike="noStrike" spc="-1">
                <a:solidFill>
                  <a:srgbClr val="595959"/>
                </a:solidFill>
                <a:latin typeface="Arial"/>
                <a:ea typeface="Rubik"/>
              </a:rPr>
              <a:t>dolore eu fugiat nulla pariatur. </a:t>
            </a:r>
            <a:endParaRPr lang="ru-RU" sz="2000" b="0" strike="noStrike" spc="-1">
              <a:latin typeface="Arial"/>
            </a:endParaRPr>
          </a:p>
        </p:txBody>
      </p:sp>
      <p:sp>
        <p:nvSpPr>
          <p:cNvPr id="241" name="CustomShape 3"/>
          <p:cNvSpPr/>
          <p:nvPr/>
        </p:nvSpPr>
        <p:spPr>
          <a:xfrm>
            <a:off x="3226320" y="762120"/>
            <a:ext cx="5738400" cy="81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tabLst>
                <a:tab pos="0" algn="l"/>
              </a:tabLst>
            </a:pPr>
            <a:r>
              <a:rPr lang="en-GB" sz="4000" b="1" strike="noStrike" spc="-1">
                <a:solidFill>
                  <a:srgbClr val="F1B828"/>
                </a:solidFill>
                <a:latin typeface="Arial"/>
                <a:ea typeface="Playfair Display"/>
              </a:rPr>
              <a:t>Title</a:t>
            </a:r>
            <a:endParaRPr lang="ru-RU" sz="4000" b="0" strike="noStrike" spc="-1">
              <a:latin typeface="Arial"/>
            </a:endParaRPr>
          </a:p>
        </p:txBody>
      </p:sp>
      <p:pic>
        <p:nvPicPr>
          <p:cNvPr id="242" name="Google Shape;252;p17"/>
          <p:cNvPicPr/>
          <p:nvPr/>
        </p:nvPicPr>
        <p:blipFill>
          <a:blip r:embed="rId3"/>
          <a:stretch/>
        </p:blipFill>
        <p:spPr>
          <a:xfrm>
            <a:off x="8256240" y="1845000"/>
            <a:ext cx="1549800" cy="907560"/>
          </a:xfrm>
          <a:prstGeom prst="rect">
            <a:avLst/>
          </a:prstGeom>
          <a:ln>
            <a:noFill/>
          </a:ln>
        </p:spPr>
      </p:pic>
      <p:pic>
        <p:nvPicPr>
          <p:cNvPr id="243" name="Google Shape;253;p17"/>
          <p:cNvPicPr/>
          <p:nvPr/>
        </p:nvPicPr>
        <p:blipFill>
          <a:blip r:embed="rId4"/>
          <a:stretch/>
        </p:blipFill>
        <p:spPr>
          <a:xfrm rot="16200000">
            <a:off x="1083960" y="-754920"/>
            <a:ext cx="1521720" cy="302868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Google Shape;91;p1" descr="D:\Beetroot_work\Logo\BA_Logo-01.png"/>
          <p:cNvPicPr/>
          <p:nvPr/>
        </p:nvPicPr>
        <p:blipFill>
          <a:blip r:embed="rId2"/>
          <a:stretch/>
        </p:blipFill>
        <p:spPr>
          <a:xfrm>
            <a:off x="9310320" y="473400"/>
            <a:ext cx="2401560" cy="1082520"/>
          </a:xfrm>
          <a:prstGeom prst="rect">
            <a:avLst/>
          </a:prstGeom>
          <a:ln>
            <a:noFill/>
          </a:ln>
        </p:spPr>
      </p:pic>
      <p:grpSp>
        <p:nvGrpSpPr>
          <p:cNvPr id="125" name="Group 1"/>
          <p:cNvGrpSpPr/>
          <p:nvPr/>
        </p:nvGrpSpPr>
        <p:grpSpPr>
          <a:xfrm>
            <a:off x="0" y="1030320"/>
            <a:ext cx="12299400" cy="5826960"/>
            <a:chOff x="0" y="1030320"/>
            <a:chExt cx="12299400" cy="5826960"/>
          </a:xfrm>
        </p:grpSpPr>
        <p:pic>
          <p:nvPicPr>
            <p:cNvPr id="126" name="Google Shape;93;p1"/>
            <p:cNvPicPr/>
            <p:nvPr/>
          </p:nvPicPr>
          <p:blipFill>
            <a:blip r:embed="rId3"/>
            <a:stretch/>
          </p:blipFill>
          <p:spPr>
            <a:xfrm>
              <a:off x="0" y="3429000"/>
              <a:ext cx="9636840" cy="3428280"/>
            </a:xfrm>
            <a:prstGeom prst="rect">
              <a:avLst/>
            </a:prstGeom>
            <a:ln>
              <a:noFill/>
            </a:ln>
          </p:spPr>
        </p:pic>
        <p:pic>
          <p:nvPicPr>
            <p:cNvPr id="127" name="Google Shape;95;p1" descr="C:\Users\gelya\OneDrive\Рабочий стол\A_web_partnership-02.png"/>
            <p:cNvPicPr/>
            <p:nvPr/>
          </p:nvPicPr>
          <p:blipFill>
            <a:blip r:embed="rId4"/>
            <a:stretch/>
          </p:blipFill>
          <p:spPr>
            <a:xfrm>
              <a:off x="6224400" y="1030320"/>
              <a:ext cx="6075000" cy="5371560"/>
            </a:xfrm>
            <a:prstGeom prst="rect">
              <a:avLst/>
            </a:prstGeom>
            <a:ln>
              <a:noFill/>
            </a:ln>
          </p:spPr>
        </p:pic>
      </p:grpSp>
      <p:sp>
        <p:nvSpPr>
          <p:cNvPr id="128" name="CustomShape 2"/>
          <p:cNvSpPr/>
          <p:nvPr/>
        </p:nvSpPr>
        <p:spPr>
          <a:xfrm>
            <a:off x="212040" y="129240"/>
            <a:ext cx="3720600" cy="687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3600" b="1" strike="noStrike" spc="-1">
                <a:solidFill>
                  <a:srgbClr val="91CFB8"/>
                </a:solidFill>
                <a:latin typeface="Arial"/>
                <a:ea typeface="Playfair Display"/>
              </a:rPr>
              <a:t>Lesson #</a:t>
            </a:r>
            <a:r>
              <a:rPr lang="ru-RU" sz="3600" b="1" strike="noStrike" spc="-1">
                <a:solidFill>
                  <a:srgbClr val="91CFB8"/>
                </a:solidFill>
                <a:latin typeface="Arial"/>
                <a:ea typeface="Playfair Display"/>
              </a:rPr>
              <a:t>28</a:t>
            </a:r>
            <a:endParaRPr lang="ru-RU" sz="3600" b="0" strike="noStrike" spc="-1">
              <a:latin typeface="Arial"/>
            </a:endParaRPr>
          </a:p>
        </p:txBody>
      </p:sp>
      <p:sp>
        <p:nvSpPr>
          <p:cNvPr id="129" name="CustomShape 3"/>
          <p:cNvSpPr/>
          <p:nvPr/>
        </p:nvSpPr>
        <p:spPr>
          <a:xfrm>
            <a:off x="205920" y="1509480"/>
            <a:ext cx="576108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90000"/>
              </a:lnSpc>
              <a:tabLst>
                <a:tab pos="0" algn="l"/>
              </a:tabLst>
            </a:pPr>
            <a:r>
              <a:rPr lang="ru-RU" sz="4000" b="1" strike="noStrike" spc="-1" dirty="0">
                <a:solidFill>
                  <a:srgbClr val="F1B828"/>
                </a:solidFill>
                <a:latin typeface="Arial"/>
                <a:ea typeface="Playfair Display"/>
              </a:rPr>
              <a:t>Типы данных </a:t>
            </a:r>
            <a:endParaRPr lang="ru-RU" sz="4000" b="0" strike="noStrike" spc="-1" dirty="0">
              <a:latin typeface="Arial"/>
            </a:endParaRPr>
          </a:p>
          <a:p>
            <a:pPr>
              <a:lnSpc>
                <a:spcPct val="90000"/>
              </a:lnSpc>
              <a:tabLst>
                <a:tab pos="0" algn="l"/>
              </a:tabLst>
            </a:pPr>
            <a:r>
              <a:rPr lang="ru-RU" sz="4000" b="1" strike="noStrike" spc="-1" dirty="0">
                <a:solidFill>
                  <a:srgbClr val="F1B828"/>
                </a:solidFill>
                <a:latin typeface="Arial"/>
                <a:ea typeface="Playfair Display"/>
              </a:rPr>
              <a:t>        и операторы</a:t>
            </a:r>
            <a:endParaRPr lang="ru-RU" sz="4000" b="0" strike="noStrike" spc="-1" dirty="0">
              <a:latin typeface="Arial"/>
            </a:endParaRPr>
          </a:p>
        </p:txBody>
      </p:sp>
      <p:sp>
        <p:nvSpPr>
          <p:cNvPr id="130" name="CustomShape 4"/>
          <p:cNvSpPr/>
          <p:nvPr/>
        </p:nvSpPr>
        <p:spPr>
          <a:xfrm>
            <a:off x="205920" y="3576600"/>
            <a:ext cx="6378120" cy="187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20000"/>
              </a:lnSpc>
              <a:tabLst>
                <a:tab pos="0" algn="l"/>
              </a:tabLst>
            </a:pPr>
            <a:r>
              <a:rPr lang="en-US" sz="1800" b="0" strike="noStrike" spc="-1" dirty="0">
                <a:solidFill>
                  <a:srgbClr val="595959"/>
                </a:solidFill>
                <a:latin typeface="Arial"/>
                <a:ea typeface="Rubik"/>
              </a:rPr>
              <a:t>Lesson plan:</a:t>
            </a:r>
            <a:endParaRPr lang="ru-RU" sz="1800" b="0" strike="noStrike" spc="-1" dirty="0">
              <a:latin typeface="Arial"/>
            </a:endParaRPr>
          </a:p>
          <a:p>
            <a:pPr marL="343080" indent="-342360">
              <a:lnSpc>
                <a:spcPct val="120000"/>
              </a:lnSpc>
              <a:buClr>
                <a:srgbClr val="000000"/>
              </a:buClr>
              <a:buFont typeface="Arial"/>
              <a:buAutoNum type="arabicPeriod"/>
              <a:tabLst>
                <a:tab pos="0" algn="l"/>
              </a:tabLst>
            </a:pPr>
            <a:r>
              <a:rPr lang="ru-RU" sz="1600" b="0" strike="noStrike" spc="-1" dirty="0">
                <a:solidFill>
                  <a:srgbClr val="595959"/>
                </a:solidFill>
                <a:latin typeface="Arial"/>
                <a:ea typeface="Rubik"/>
              </a:rPr>
              <a:t>Какие бывают </a:t>
            </a:r>
            <a:r>
              <a:rPr lang="ru-RU" sz="1600" b="0" u="sng" strike="noStrike" spc="-1" dirty="0">
                <a:solidFill>
                  <a:srgbClr val="0563C1"/>
                </a:solidFill>
                <a:uFillTx/>
                <a:latin typeface="Arial"/>
                <a:ea typeface="Rubik"/>
                <a:hlinkClick r:id="rId5"/>
              </a:rPr>
              <a:t>типы данных</a:t>
            </a:r>
            <a:endParaRPr lang="ru-RU" sz="1600" b="0" strike="noStrike" spc="-1" dirty="0">
              <a:latin typeface="Arial"/>
            </a:endParaRPr>
          </a:p>
          <a:p>
            <a:pPr marL="343080" indent="-342360">
              <a:lnSpc>
                <a:spcPct val="120000"/>
              </a:lnSpc>
              <a:buClr>
                <a:srgbClr val="000000"/>
              </a:buClr>
              <a:buFont typeface="Arial"/>
              <a:buAutoNum type="arabicPeriod"/>
              <a:tabLst>
                <a:tab pos="0" algn="l"/>
              </a:tabLst>
            </a:pPr>
            <a:r>
              <a:rPr lang="en-US" sz="1600" b="0" strike="noStrike" spc="-1" dirty="0">
                <a:solidFill>
                  <a:srgbClr val="595959"/>
                </a:solidFill>
                <a:latin typeface="Arial"/>
                <a:ea typeface="Rubik"/>
              </a:rPr>
              <a:t>“</a:t>
            </a:r>
            <a:r>
              <a:rPr lang="ru-RU" sz="1600" b="0" strike="noStrike" spc="-1" dirty="0">
                <a:solidFill>
                  <a:srgbClr val="595959"/>
                </a:solidFill>
                <a:latin typeface="Arial"/>
                <a:ea typeface="Rubik"/>
              </a:rPr>
              <a:t>Преобразование типов</a:t>
            </a:r>
            <a:r>
              <a:rPr lang="en-US" sz="1600" b="0" strike="noStrike" spc="-1" dirty="0">
                <a:solidFill>
                  <a:srgbClr val="595959"/>
                </a:solidFill>
                <a:latin typeface="Arial"/>
                <a:ea typeface="Rubik"/>
              </a:rPr>
              <a:t>”</a:t>
            </a:r>
            <a:r>
              <a:rPr lang="ru-RU" sz="1600" b="0" strike="noStrike" spc="-1" dirty="0">
                <a:solidFill>
                  <a:srgbClr val="595959"/>
                </a:solidFill>
                <a:latin typeface="Arial"/>
                <a:ea typeface="Rubik"/>
              </a:rPr>
              <a:t> или </a:t>
            </a:r>
            <a:r>
              <a:rPr lang="en-US" sz="1600" b="0" strike="noStrike" spc="-1" dirty="0">
                <a:solidFill>
                  <a:srgbClr val="595959"/>
                </a:solidFill>
                <a:latin typeface="Arial"/>
                <a:ea typeface="Rubik"/>
              </a:rPr>
              <a:t>“</a:t>
            </a:r>
            <a:r>
              <a:rPr lang="ru-RU" sz="1600" b="0" strike="noStrike" spc="-1" dirty="0">
                <a:solidFill>
                  <a:srgbClr val="595959"/>
                </a:solidFill>
                <a:latin typeface="Arial"/>
                <a:ea typeface="Rubik"/>
              </a:rPr>
              <a:t>Не явное приведение типов</a:t>
            </a:r>
            <a:r>
              <a:rPr lang="en-US" sz="1600" b="0" strike="noStrike" spc="-1" dirty="0">
                <a:solidFill>
                  <a:srgbClr val="595959"/>
                </a:solidFill>
                <a:latin typeface="Arial"/>
                <a:ea typeface="Rubik"/>
              </a:rPr>
              <a:t>”</a:t>
            </a:r>
            <a:endParaRPr lang="ru-RU" sz="1600" b="0" strike="noStrike" spc="-1" dirty="0">
              <a:latin typeface="Arial"/>
            </a:endParaRPr>
          </a:p>
          <a:p>
            <a:pPr marL="343080" indent="-342360">
              <a:lnSpc>
                <a:spcPct val="120000"/>
              </a:lnSpc>
              <a:buClr>
                <a:srgbClr val="000000"/>
              </a:buClr>
              <a:buFont typeface="Arial"/>
              <a:buAutoNum type="arabicPeriod"/>
              <a:tabLst>
                <a:tab pos="0" algn="l"/>
              </a:tabLst>
            </a:pPr>
            <a:r>
              <a:rPr lang="ru-RU" sz="1600" b="0" strike="noStrike" spc="-1" dirty="0">
                <a:solidFill>
                  <a:srgbClr val="595959"/>
                </a:solidFill>
                <a:latin typeface="Arial"/>
                <a:ea typeface="Rubik"/>
              </a:rPr>
              <a:t>Проблема </a:t>
            </a:r>
            <a:r>
              <a:rPr lang="ru-RU" sz="1600" b="0" u="sng" strike="noStrike" spc="-1" dirty="0">
                <a:solidFill>
                  <a:srgbClr val="0563C1"/>
                </a:solidFill>
                <a:uFillTx/>
                <a:latin typeface="Arial"/>
                <a:ea typeface="Rubik"/>
                <a:hlinkClick r:id="rId6"/>
              </a:rPr>
              <a:t>точности вычисления</a:t>
            </a:r>
            <a:r>
              <a:rPr lang="ru-RU" sz="1600" b="0" strike="noStrike" spc="-1" dirty="0">
                <a:solidFill>
                  <a:srgbClr val="595959"/>
                </a:solidFill>
                <a:latin typeface="Arial"/>
                <a:ea typeface="Rubik"/>
              </a:rPr>
              <a:t> или Стандарт IEEE754</a:t>
            </a:r>
            <a:endParaRPr lang="ru-RU" sz="1600" b="0" strike="noStrike" spc="-1" dirty="0">
              <a:latin typeface="Arial"/>
            </a:endParaRPr>
          </a:p>
          <a:p>
            <a:pPr marL="343080" indent="-342360">
              <a:lnSpc>
                <a:spcPct val="120000"/>
              </a:lnSpc>
              <a:buClr>
                <a:srgbClr val="000000"/>
              </a:buClr>
              <a:buFont typeface="Arial"/>
              <a:buAutoNum type="arabicPeriod"/>
              <a:tabLst>
                <a:tab pos="0" algn="l"/>
              </a:tabLst>
            </a:pPr>
            <a:r>
              <a:rPr lang="ru-RU" sz="1600" b="0" u="sng" strike="noStrike" spc="-1" dirty="0">
                <a:solidFill>
                  <a:srgbClr val="0563C1"/>
                </a:solidFill>
                <a:uFillTx/>
                <a:latin typeface="Arial"/>
                <a:ea typeface="Rubik"/>
                <a:hlinkClick r:id="rId7"/>
              </a:rPr>
              <a:t>Операторы</a:t>
            </a:r>
            <a:r>
              <a:rPr lang="ru-RU" sz="1600" b="0" strike="noStrike" spc="-1" dirty="0">
                <a:solidFill>
                  <a:srgbClr val="595959"/>
                </a:solidFill>
                <a:latin typeface="Arial"/>
                <a:ea typeface="Rubik"/>
              </a:rPr>
              <a:t> (</a:t>
            </a:r>
            <a:r>
              <a:rPr lang="ru-RU" sz="1600" b="0" u="sng" strike="noStrike" spc="-1" dirty="0">
                <a:solidFill>
                  <a:srgbClr val="0563C1"/>
                </a:solidFill>
                <a:uFillTx/>
                <a:latin typeface="Arial"/>
                <a:ea typeface="Rubik"/>
                <a:hlinkClick r:id="rId8"/>
              </a:rPr>
              <a:t>+</a:t>
            </a:r>
            <a:r>
              <a:rPr lang="ru-RU" sz="1600" b="0" strike="noStrike" spc="-1" dirty="0">
                <a:solidFill>
                  <a:srgbClr val="595959"/>
                </a:solidFill>
                <a:latin typeface="Arial"/>
                <a:ea typeface="Rubik"/>
              </a:rPr>
              <a:t>)</a:t>
            </a:r>
            <a:endParaRPr lang="ru-RU" sz="1600" b="0" strike="noStrike" spc="-1" dirty="0">
              <a:latin typeface="Arial"/>
            </a:endParaRPr>
          </a:p>
          <a:p>
            <a:pPr marL="343080" indent="-342360">
              <a:lnSpc>
                <a:spcPct val="120000"/>
              </a:lnSpc>
              <a:buClr>
                <a:srgbClr val="000000"/>
              </a:buClr>
              <a:buFont typeface="Arial"/>
              <a:buAutoNum type="arabicPeriod"/>
              <a:tabLst>
                <a:tab pos="0" algn="l"/>
              </a:tabLst>
            </a:pPr>
            <a:r>
              <a:rPr lang="ru-RU" sz="1600" b="0" strike="noStrike" spc="-1" dirty="0">
                <a:solidFill>
                  <a:srgbClr val="595959"/>
                </a:solidFill>
                <a:latin typeface="Arial"/>
                <a:ea typeface="Arial"/>
              </a:rPr>
              <a:t>Условное ветвление: </a:t>
            </a:r>
            <a:r>
              <a:rPr lang="en-US" sz="1600" b="0" u="sng" strike="noStrike" spc="-1" dirty="0">
                <a:solidFill>
                  <a:srgbClr val="0563C1"/>
                </a:solidFill>
                <a:uFillTx/>
                <a:latin typeface="Arial"/>
                <a:ea typeface="Arial"/>
                <a:hlinkClick r:id="rId9"/>
              </a:rPr>
              <a:t>?</a:t>
            </a:r>
            <a:r>
              <a:rPr lang="ru-RU" sz="1600" b="0" strike="noStrike" spc="-1" dirty="0">
                <a:solidFill>
                  <a:srgbClr val="595959"/>
                </a:solidFill>
                <a:latin typeface="Arial"/>
                <a:ea typeface="Arial"/>
              </a:rPr>
              <a:t>, </a:t>
            </a:r>
            <a:r>
              <a:rPr lang="en-US" sz="1600" b="0" u="sng" strike="noStrike" spc="-1" dirty="0">
                <a:solidFill>
                  <a:srgbClr val="0563C1"/>
                </a:solidFill>
                <a:uFillTx/>
                <a:latin typeface="Arial"/>
                <a:ea typeface="Arial"/>
                <a:hlinkClick r:id="rId10"/>
              </a:rPr>
              <a:t>if</a:t>
            </a:r>
            <a:r>
              <a:rPr lang="ru-RU" sz="1600" b="0" strike="noStrike" spc="-1" dirty="0">
                <a:solidFill>
                  <a:srgbClr val="595959"/>
                </a:solidFill>
                <a:latin typeface="Arial"/>
                <a:ea typeface="Arial"/>
              </a:rPr>
              <a:t>, </a:t>
            </a:r>
            <a:r>
              <a:rPr lang="en-US" sz="1600" b="0" u="sng" strike="noStrike" spc="-1" dirty="0">
                <a:solidFill>
                  <a:srgbClr val="0563C1"/>
                </a:solidFill>
                <a:uFillTx/>
                <a:latin typeface="Arial"/>
                <a:ea typeface="Arial"/>
                <a:hlinkClick r:id="rId11"/>
              </a:rPr>
              <a:t>switch</a:t>
            </a:r>
            <a:endParaRPr lang="ru-RU" sz="1600" b="0" strike="noStrike" spc="-1" dirty="0">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58;p18"/>
          <p:cNvPicPr/>
          <p:nvPr/>
        </p:nvPicPr>
        <p:blipFill>
          <a:blip r:embed="rId2"/>
          <a:stretch/>
        </p:blipFill>
        <p:spPr>
          <a:xfrm>
            <a:off x="8116560" y="1322640"/>
            <a:ext cx="4070520" cy="5534640"/>
          </a:xfrm>
          <a:prstGeom prst="rect">
            <a:avLst/>
          </a:prstGeom>
          <a:ln>
            <a:noFill/>
          </a:ln>
        </p:spPr>
      </p:pic>
      <p:sp>
        <p:nvSpPr>
          <p:cNvPr id="245" name="CustomShape 1"/>
          <p:cNvSpPr/>
          <p:nvPr/>
        </p:nvSpPr>
        <p:spPr>
          <a:xfrm>
            <a:off x="486360" y="375840"/>
            <a:ext cx="10073520" cy="81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n-GB" sz="4000" b="1" strike="noStrike" spc="-1">
                <a:solidFill>
                  <a:srgbClr val="595959"/>
                </a:solidFill>
                <a:latin typeface="Arial"/>
                <a:ea typeface="Playfair Display"/>
              </a:rPr>
              <a:t>Title Lorem ipsum</a:t>
            </a:r>
            <a:endParaRPr lang="ru-RU" sz="4000" b="0" strike="noStrike" spc="-1">
              <a:latin typeface="Arial"/>
            </a:endParaRPr>
          </a:p>
          <a:p>
            <a:pPr>
              <a:lnSpc>
                <a:spcPct val="100000"/>
              </a:lnSpc>
              <a:tabLst>
                <a:tab pos="0" algn="l"/>
              </a:tabLst>
            </a:pPr>
            <a:endParaRPr lang="ru-RU" sz="4000" b="0" strike="noStrike" spc="-1">
              <a:latin typeface="Arial"/>
            </a:endParaRPr>
          </a:p>
        </p:txBody>
      </p:sp>
      <p:pic>
        <p:nvPicPr>
          <p:cNvPr id="246" name="Google Shape;260;p18"/>
          <p:cNvPicPr/>
          <p:nvPr/>
        </p:nvPicPr>
        <p:blipFill>
          <a:blip r:embed="rId3"/>
          <a:stretch/>
        </p:blipFill>
        <p:spPr>
          <a:xfrm>
            <a:off x="0" y="1305000"/>
            <a:ext cx="4083120" cy="5552280"/>
          </a:xfrm>
          <a:prstGeom prst="rect">
            <a:avLst/>
          </a:prstGeom>
          <a:ln>
            <a:noFill/>
          </a:ln>
        </p:spPr>
      </p:pic>
      <p:pic>
        <p:nvPicPr>
          <p:cNvPr id="247" name="Google Shape;261;p18"/>
          <p:cNvPicPr/>
          <p:nvPr/>
        </p:nvPicPr>
        <p:blipFill>
          <a:blip r:embed="rId4"/>
          <a:stretch/>
        </p:blipFill>
        <p:spPr>
          <a:xfrm>
            <a:off x="4281480" y="1305000"/>
            <a:ext cx="3628800" cy="5552280"/>
          </a:xfrm>
          <a:prstGeom prst="rect">
            <a:avLst/>
          </a:prstGeom>
          <a:ln>
            <a:noFill/>
          </a:ln>
        </p:spPr>
      </p:pic>
      <p:sp>
        <p:nvSpPr>
          <p:cNvPr id="248" name="CustomShape 2"/>
          <p:cNvSpPr/>
          <p:nvPr/>
        </p:nvSpPr>
        <p:spPr>
          <a:xfrm>
            <a:off x="486360" y="2410200"/>
            <a:ext cx="3110400" cy="15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a:t>
            </a:r>
            <a:endParaRPr lang="ru-RU" sz="1400" b="0" strike="noStrike" spc="-1">
              <a:latin typeface="Arial"/>
            </a:endParaRPr>
          </a:p>
          <a:p>
            <a:pPr>
              <a:lnSpc>
                <a:spcPct val="100000"/>
              </a:lnSpc>
              <a:tabLst>
                <a:tab pos="0" algn="l"/>
              </a:tabLst>
            </a:pPr>
            <a:endParaRPr lang="ru-RU" sz="1400" b="0" strike="noStrike" spc="-1">
              <a:latin typeface="Arial"/>
            </a:endParaRPr>
          </a:p>
          <a:p>
            <a:pPr>
              <a:lnSpc>
                <a:spcPct val="100000"/>
              </a:lnSpc>
              <a:tabLst>
                <a:tab pos="0" algn="l"/>
              </a:tabLst>
            </a:pPr>
            <a:r>
              <a:rPr lang="en-GB" sz="1400" b="0" strike="noStrike" spc="-1">
                <a:solidFill>
                  <a:srgbClr val="595959"/>
                </a:solidFill>
                <a:latin typeface="Arial"/>
                <a:ea typeface="Rubik"/>
              </a:rPr>
              <a:t>Ut enim ad minim veniam, quis nostrud exercitation ullamco laboris nisi ut aliquip ex ea commodo consequat</a:t>
            </a:r>
            <a:endParaRPr lang="ru-RU" sz="1400" b="0" strike="noStrike" spc="-1">
              <a:latin typeface="Arial"/>
            </a:endParaRPr>
          </a:p>
        </p:txBody>
      </p:sp>
      <p:sp>
        <p:nvSpPr>
          <p:cNvPr id="249" name="CustomShape 3"/>
          <p:cNvSpPr/>
          <p:nvPr/>
        </p:nvSpPr>
        <p:spPr>
          <a:xfrm>
            <a:off x="486360" y="1412640"/>
            <a:ext cx="2080440" cy="71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tabLst>
                <a:tab pos="0" algn="l"/>
              </a:tabLst>
            </a:pPr>
            <a:r>
              <a:rPr lang="en-GB" sz="2000" b="1" strike="noStrike" spc="-1">
                <a:solidFill>
                  <a:srgbClr val="E25A88"/>
                </a:solidFill>
                <a:latin typeface="Arial"/>
                <a:ea typeface="Playfair Display"/>
              </a:rPr>
              <a:t>Lorem ipsum</a:t>
            </a:r>
            <a:endParaRPr lang="ru-RU" sz="2000" b="0" strike="noStrike" spc="-1">
              <a:latin typeface="Arial"/>
            </a:endParaRPr>
          </a:p>
        </p:txBody>
      </p:sp>
      <p:sp>
        <p:nvSpPr>
          <p:cNvPr id="250" name="CustomShape 4"/>
          <p:cNvSpPr/>
          <p:nvPr/>
        </p:nvSpPr>
        <p:spPr>
          <a:xfrm>
            <a:off x="4505040" y="1412640"/>
            <a:ext cx="1950120" cy="71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tabLst>
                <a:tab pos="0" algn="l"/>
              </a:tabLst>
            </a:pPr>
            <a:r>
              <a:rPr lang="en-GB" sz="2000" b="1" strike="noStrike" spc="-1">
                <a:solidFill>
                  <a:srgbClr val="5A558D"/>
                </a:solidFill>
                <a:latin typeface="Arial"/>
                <a:ea typeface="Playfair Display"/>
              </a:rPr>
              <a:t>Lorem ipsum</a:t>
            </a:r>
            <a:endParaRPr lang="ru-RU" sz="2000" b="0" strike="noStrike" spc="-1">
              <a:latin typeface="Arial"/>
            </a:endParaRPr>
          </a:p>
        </p:txBody>
      </p:sp>
      <p:sp>
        <p:nvSpPr>
          <p:cNvPr id="251" name="CustomShape 5"/>
          <p:cNvSpPr/>
          <p:nvPr/>
        </p:nvSpPr>
        <p:spPr>
          <a:xfrm>
            <a:off x="4505040" y="2410200"/>
            <a:ext cx="318132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a:t>
            </a:r>
            <a:endParaRPr lang="ru-RU" sz="1400" b="0" strike="noStrike" spc="-1">
              <a:latin typeface="Arial"/>
            </a:endParaRPr>
          </a:p>
        </p:txBody>
      </p:sp>
      <p:sp>
        <p:nvSpPr>
          <p:cNvPr id="252" name="CustomShape 6"/>
          <p:cNvSpPr/>
          <p:nvPr/>
        </p:nvSpPr>
        <p:spPr>
          <a:xfrm>
            <a:off x="8561160" y="2410200"/>
            <a:ext cx="318132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GB" sz="1400" b="0" strike="noStrike" spc="-1">
                <a:solidFill>
                  <a:srgbClr val="595959"/>
                </a:solidFill>
                <a:latin typeface="Arial"/>
                <a:ea typeface="Rubik"/>
              </a:rPr>
              <a:t>Lorem ipsum dolor sit amet, consectetur adipiscing elit, sed do eiusmod tempor incididunt ut labore et dolore magna aliqua. </a:t>
            </a:r>
            <a:endParaRPr lang="ru-RU" sz="1400" b="0" strike="noStrike" spc="-1">
              <a:latin typeface="Arial"/>
            </a:endParaRPr>
          </a:p>
        </p:txBody>
      </p:sp>
      <p:sp>
        <p:nvSpPr>
          <p:cNvPr id="253" name="CustomShape 7"/>
          <p:cNvSpPr/>
          <p:nvPr/>
        </p:nvSpPr>
        <p:spPr>
          <a:xfrm>
            <a:off x="8561160" y="1412640"/>
            <a:ext cx="1998720" cy="71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tabLst>
                <a:tab pos="0" algn="l"/>
              </a:tabLst>
            </a:pPr>
            <a:r>
              <a:rPr lang="en-GB" sz="2000" b="1" strike="noStrike" spc="-1">
                <a:solidFill>
                  <a:srgbClr val="FF6D54"/>
                </a:solidFill>
                <a:latin typeface="Arial"/>
                <a:ea typeface="Playfair Display"/>
              </a:rPr>
              <a:t>Dolor sit amet</a:t>
            </a:r>
            <a:endParaRPr lang="ru-RU" sz="2000" b="0" strike="noStrike" spc="-1">
              <a:latin typeface="Arial"/>
            </a:endParaRPr>
          </a:p>
        </p:txBody>
      </p:sp>
      <p:pic>
        <p:nvPicPr>
          <p:cNvPr id="254" name="Google Shape;268;p18"/>
          <p:cNvPicPr/>
          <p:nvPr/>
        </p:nvPicPr>
        <p:blipFill>
          <a:blip r:embed="rId5"/>
          <a:srcRect l="2767" r="752" b="7150"/>
          <a:stretch/>
        </p:blipFill>
        <p:spPr>
          <a:xfrm>
            <a:off x="0" y="4654080"/>
            <a:ext cx="12191400" cy="220752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ustomShape 1"/>
          <p:cNvSpPr/>
          <p:nvPr/>
        </p:nvSpPr>
        <p:spPr>
          <a:xfrm>
            <a:off x="343800" y="917280"/>
            <a:ext cx="11748960" cy="81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tabLst>
                <a:tab pos="0" algn="l"/>
              </a:tabLst>
            </a:pPr>
            <a:r>
              <a:rPr lang="en-GB" sz="4000" b="1" strike="noStrike" spc="-1">
                <a:solidFill>
                  <a:srgbClr val="E16388"/>
                </a:solidFill>
                <a:latin typeface="Arial"/>
                <a:ea typeface="Playfair Display"/>
              </a:rPr>
              <a:t>Title</a:t>
            </a:r>
            <a:endParaRPr lang="ru-RU" sz="4000" b="0" strike="noStrike" spc="-1">
              <a:latin typeface="Arial"/>
            </a:endParaRPr>
          </a:p>
        </p:txBody>
      </p:sp>
      <p:sp>
        <p:nvSpPr>
          <p:cNvPr id="256" name="CustomShape 2"/>
          <p:cNvSpPr/>
          <p:nvPr/>
        </p:nvSpPr>
        <p:spPr>
          <a:xfrm>
            <a:off x="3038760" y="2637000"/>
            <a:ext cx="6113520" cy="2807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 </a:t>
            </a:r>
            <a:endParaRPr lang="ru-RU" sz="2000" b="0" strike="noStrike" spc="-1">
              <a:latin typeface="Arial"/>
            </a:endParaRPr>
          </a:p>
        </p:txBody>
      </p:sp>
      <p:pic>
        <p:nvPicPr>
          <p:cNvPr id="257" name="Рисунок 2"/>
          <p:cNvPicPr/>
          <p:nvPr/>
        </p:nvPicPr>
        <p:blipFill>
          <a:blip r:embed="rId3"/>
          <a:stretch/>
        </p:blipFill>
        <p:spPr>
          <a:xfrm>
            <a:off x="0" y="3611880"/>
            <a:ext cx="4981320" cy="3241440"/>
          </a:xfrm>
          <a:prstGeom prst="rect">
            <a:avLst/>
          </a:prstGeom>
          <a:ln>
            <a:noFill/>
          </a:ln>
        </p:spPr>
      </p:pic>
      <p:pic>
        <p:nvPicPr>
          <p:cNvPr id="258" name="Рисунок 4"/>
          <p:cNvPicPr/>
          <p:nvPr/>
        </p:nvPicPr>
        <p:blipFill>
          <a:blip r:embed="rId4"/>
          <a:stretch/>
        </p:blipFill>
        <p:spPr>
          <a:xfrm>
            <a:off x="7606800" y="0"/>
            <a:ext cx="4584240" cy="411408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911520" y="1954440"/>
            <a:ext cx="5328000" cy="367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60" name="CustomShape 2"/>
          <p:cNvSpPr/>
          <p:nvPr/>
        </p:nvSpPr>
        <p:spPr>
          <a:xfrm>
            <a:off x="911520" y="1052640"/>
            <a:ext cx="6000840" cy="81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n-GB" sz="4000" b="1" strike="noStrike" spc="-1">
                <a:solidFill>
                  <a:srgbClr val="F1B828"/>
                </a:solidFill>
                <a:latin typeface="Arial"/>
                <a:ea typeface="Playfair Display"/>
              </a:rPr>
              <a:t>Title</a:t>
            </a:r>
            <a:endParaRPr lang="ru-RU" sz="4000" b="0" strike="noStrike" spc="-1">
              <a:latin typeface="Arial"/>
            </a:endParaRPr>
          </a:p>
        </p:txBody>
      </p:sp>
      <p:pic>
        <p:nvPicPr>
          <p:cNvPr id="261" name="Google Shape;289;p21" descr="C:\Users\gelya\OneDrive\Рабочий стол\B_prjcts_web_03.png"/>
          <p:cNvPicPr/>
          <p:nvPr/>
        </p:nvPicPr>
        <p:blipFill>
          <a:blip r:embed="rId3"/>
          <a:stretch/>
        </p:blipFill>
        <p:spPr>
          <a:xfrm>
            <a:off x="6251400" y="11520"/>
            <a:ext cx="6136560" cy="683280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6095880" y="1720800"/>
            <a:ext cx="5438520" cy="374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63" name="CustomShape 2"/>
          <p:cNvSpPr/>
          <p:nvPr/>
        </p:nvSpPr>
        <p:spPr>
          <a:xfrm>
            <a:off x="6095880" y="809280"/>
            <a:ext cx="5438520" cy="81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n-GB" sz="4000" b="1" strike="noStrike" spc="-1">
                <a:solidFill>
                  <a:srgbClr val="5A558D"/>
                </a:solidFill>
                <a:latin typeface="Arial"/>
                <a:ea typeface="Playfair Display"/>
              </a:rPr>
              <a:t>Title</a:t>
            </a:r>
            <a:endParaRPr lang="ru-RU" sz="4000" b="0" strike="noStrike" spc="-1">
              <a:latin typeface="Arial"/>
            </a:endParaRPr>
          </a:p>
        </p:txBody>
      </p:sp>
      <p:pic>
        <p:nvPicPr>
          <p:cNvPr id="264" name="Google Shape;296;p22"/>
          <p:cNvPicPr/>
          <p:nvPr/>
        </p:nvPicPr>
        <p:blipFill>
          <a:blip r:embed="rId3"/>
          <a:stretch/>
        </p:blipFill>
        <p:spPr>
          <a:xfrm>
            <a:off x="-9360" y="1057680"/>
            <a:ext cx="5634720" cy="528444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ustomShape 1"/>
          <p:cNvSpPr/>
          <p:nvPr/>
        </p:nvSpPr>
        <p:spPr>
          <a:xfrm>
            <a:off x="911520" y="1695960"/>
            <a:ext cx="5328000" cy="367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20000"/>
              </a:lnSpc>
              <a:tabLst>
                <a:tab pos="0" algn="l"/>
              </a:tabLst>
            </a:pPr>
            <a:r>
              <a:rPr lang="en-GB" sz="2000" b="0" strike="noStrike" spc="-1">
                <a:solidFill>
                  <a:srgbClr val="595959"/>
                </a:solidFill>
                <a:latin typeface="Arial"/>
                <a:ea typeface="Rubik"/>
              </a:rPr>
              <a:t>Lorem ipsum dolor sit amet, consectetur adipiscing elit, sed do eiusmod tempor incididunt ut labore et dolore magna aliqua. Ut enim ad minim veniam, quis nostrud exercitation ullamco laboris nisi ut aliquip ex ea commodo consequat.</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 </a:t>
            </a:r>
            <a:endParaRPr lang="ru-RU" sz="2000" b="0" strike="noStrike" spc="-1">
              <a:latin typeface="Arial"/>
            </a:endParaRPr>
          </a:p>
          <a:p>
            <a:pPr>
              <a:lnSpc>
                <a:spcPct val="120000"/>
              </a:lnSpc>
              <a:tabLst>
                <a:tab pos="0" algn="l"/>
              </a:tabLst>
            </a:pPr>
            <a:r>
              <a:rPr lang="en-GB" sz="2000" b="0" strike="noStrike" spc="-1">
                <a:solidFill>
                  <a:srgbClr val="595959"/>
                </a:solidFill>
                <a:latin typeface="Arial"/>
                <a:ea typeface="Rubik"/>
              </a:rPr>
              <a:t>Duis aute irure dolor in reprehenderit in voluptate velit esse cillum dolore eu fugiat nulla. </a:t>
            </a:r>
            <a:endParaRPr lang="ru-RU" sz="2000" b="0" strike="noStrike" spc="-1">
              <a:latin typeface="Arial"/>
            </a:endParaRPr>
          </a:p>
        </p:txBody>
      </p:sp>
      <p:sp>
        <p:nvSpPr>
          <p:cNvPr id="266" name="CustomShape 2"/>
          <p:cNvSpPr/>
          <p:nvPr/>
        </p:nvSpPr>
        <p:spPr>
          <a:xfrm>
            <a:off x="911520" y="794160"/>
            <a:ext cx="5688000" cy="81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n-GB" sz="4000" b="1" strike="noStrike" spc="-1">
                <a:solidFill>
                  <a:srgbClr val="FF6D54"/>
                </a:solidFill>
                <a:latin typeface="Arial"/>
                <a:ea typeface="Playfair Display"/>
              </a:rPr>
              <a:t>Title</a:t>
            </a:r>
            <a:endParaRPr lang="ru-RU" sz="4000" b="0" strike="noStrike" spc="-1">
              <a:latin typeface="Arial"/>
            </a:endParaRPr>
          </a:p>
        </p:txBody>
      </p:sp>
      <p:pic>
        <p:nvPicPr>
          <p:cNvPr id="267" name="Google Shape;303;p23"/>
          <p:cNvPicPr/>
          <p:nvPr/>
        </p:nvPicPr>
        <p:blipFill>
          <a:blip r:embed="rId3"/>
          <a:stretch/>
        </p:blipFill>
        <p:spPr>
          <a:xfrm>
            <a:off x="6599880" y="869040"/>
            <a:ext cx="4308120" cy="51192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
        <p:cNvGrpSpPr/>
        <p:nvPr/>
      </p:nvGrpSpPr>
      <p:grpSpPr>
        <a:xfrm>
          <a:off x="0" y="0"/>
          <a:ext cx="0" cy="0"/>
          <a:chOff x="0" y="0"/>
          <a:chExt cx="0" cy="0"/>
        </a:xfrm>
      </p:grpSpPr>
      <p:pic>
        <p:nvPicPr>
          <p:cNvPr id="268" name="Google Shape;308;p24"/>
          <p:cNvPicPr/>
          <p:nvPr/>
        </p:nvPicPr>
        <p:blipFill>
          <a:blip r:embed="rId3"/>
          <a:stretch/>
        </p:blipFill>
        <p:spPr>
          <a:xfrm>
            <a:off x="11348640" y="277200"/>
            <a:ext cx="842760" cy="167724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0" y="2537280"/>
            <a:ext cx="11111760" cy="3880800"/>
          </a:xfrm>
          <a:prstGeom prst="rect">
            <a:avLst/>
          </a:prstGeom>
          <a:solidFill>
            <a:srgbClr val="F2F0FF"/>
          </a:solidFill>
          <a:ln>
            <a:noFill/>
          </a:ln>
        </p:spPr>
        <p:style>
          <a:lnRef idx="0">
            <a:scrgbClr r="0" g="0" b="0"/>
          </a:lnRef>
          <a:fillRef idx="0">
            <a:scrgbClr r="0" g="0" b="0"/>
          </a:fillRef>
          <a:effectRef idx="0">
            <a:scrgbClr r="0" g="0" b="0"/>
          </a:effectRef>
          <a:fontRef idx="minor"/>
        </p:style>
      </p:sp>
      <p:pic>
        <p:nvPicPr>
          <p:cNvPr id="132" name="Google Shape;152;p7"/>
          <p:cNvPicPr/>
          <p:nvPr/>
        </p:nvPicPr>
        <p:blipFill>
          <a:blip r:embed="rId3"/>
          <a:stretch/>
        </p:blipFill>
        <p:spPr>
          <a:xfrm rot="16200000">
            <a:off x="1083960" y="-754920"/>
            <a:ext cx="1521720" cy="3028680"/>
          </a:xfrm>
          <a:prstGeom prst="rect">
            <a:avLst/>
          </a:prstGeom>
          <a:ln>
            <a:noFill/>
          </a:ln>
        </p:spPr>
      </p:pic>
      <p:sp>
        <p:nvSpPr>
          <p:cNvPr id="133" name="CustomShape 2"/>
          <p:cNvSpPr/>
          <p:nvPr/>
        </p:nvSpPr>
        <p:spPr>
          <a:xfrm>
            <a:off x="155880" y="2668680"/>
            <a:ext cx="10272600" cy="342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93840" indent="-342360">
              <a:lnSpc>
                <a:spcPct val="150000"/>
              </a:lnSpc>
              <a:buClr>
                <a:srgbClr val="000000"/>
              </a:buClr>
              <a:buFont typeface="Arial"/>
              <a:buAutoNum type="arabicPeriod"/>
            </a:pPr>
            <a:r>
              <a:rPr lang="en-US" sz="1600" b="0" u="sng" strike="noStrike" spc="-1">
                <a:solidFill>
                  <a:srgbClr val="0563C1"/>
                </a:solidFill>
                <a:uFillTx/>
                <a:latin typeface="Arial"/>
                <a:ea typeface="Arial"/>
                <a:hlinkClick r:id="rId4"/>
              </a:rPr>
              <a:t>String</a:t>
            </a:r>
            <a:r>
              <a:rPr lang="en-US" sz="1600" b="0" strike="noStrike" spc="-1">
                <a:solidFill>
                  <a:srgbClr val="000000"/>
                </a:solidFill>
                <a:latin typeface="Arial"/>
                <a:ea typeface="Arial"/>
              </a:rPr>
              <a:t> </a:t>
            </a:r>
            <a:r>
              <a:rPr lang="ru-RU" sz="1600" b="0" strike="noStrike" spc="-1">
                <a:solidFill>
                  <a:srgbClr val="000000"/>
                </a:solidFill>
                <a:latin typeface="Arial"/>
                <a:ea typeface="Arial"/>
              </a:rPr>
              <a:t>= </a:t>
            </a:r>
            <a:r>
              <a:rPr lang="en-US" sz="1800" b="1" strike="noStrike" spc="-1">
                <a:solidFill>
                  <a:srgbClr val="C00000"/>
                </a:solidFill>
                <a:latin typeface="Arial"/>
                <a:ea typeface="Arial"/>
              </a:rPr>
              <a:t>“</a:t>
            </a:r>
            <a:r>
              <a:rPr lang="en-US" sz="1600" b="0" strike="noStrike" spc="-1">
                <a:solidFill>
                  <a:srgbClr val="70AD47"/>
                </a:solidFill>
                <a:latin typeface="Arial"/>
                <a:ea typeface="Arial"/>
              </a:rPr>
              <a:t>text</a:t>
            </a:r>
            <a:r>
              <a:rPr lang="en-US" sz="1800" b="1" strike="noStrike" spc="-1">
                <a:solidFill>
                  <a:srgbClr val="C00000"/>
                </a:solidFill>
                <a:latin typeface="Arial"/>
                <a:ea typeface="Arial"/>
              </a:rPr>
              <a:t>”</a:t>
            </a:r>
            <a:r>
              <a:rPr lang="en-US" sz="1600" b="0" strike="noStrike" spc="-1">
                <a:solidFill>
                  <a:srgbClr val="000000"/>
                </a:solidFill>
                <a:latin typeface="Arial"/>
                <a:ea typeface="Arial"/>
              </a:rPr>
              <a:t>, </a:t>
            </a:r>
            <a:r>
              <a:rPr lang="en-US" sz="1800" b="1" strike="noStrike" spc="-1">
                <a:solidFill>
                  <a:srgbClr val="C00000"/>
                </a:solidFill>
                <a:latin typeface="Arial"/>
                <a:ea typeface="Arial"/>
              </a:rPr>
              <a:t>‘</a:t>
            </a:r>
            <a:r>
              <a:rPr lang="en-US" sz="1600" b="0" strike="noStrike" spc="-1">
                <a:solidFill>
                  <a:srgbClr val="70AD47"/>
                </a:solidFill>
                <a:latin typeface="Arial"/>
                <a:ea typeface="Arial"/>
              </a:rPr>
              <a:t>text</a:t>
            </a:r>
            <a:r>
              <a:rPr lang="en-US" sz="1800" b="1" strike="noStrike" spc="-1">
                <a:solidFill>
                  <a:srgbClr val="C00000"/>
                </a:solidFill>
                <a:latin typeface="Arial"/>
                <a:ea typeface="Arial"/>
              </a:rPr>
              <a:t>’</a:t>
            </a:r>
            <a:r>
              <a:rPr lang="en-US" sz="1600" b="0" strike="noStrike" spc="-1">
                <a:solidFill>
                  <a:srgbClr val="000000"/>
                </a:solidFill>
                <a:latin typeface="Arial"/>
                <a:ea typeface="Arial"/>
              </a:rPr>
              <a:t>, </a:t>
            </a:r>
            <a:r>
              <a:rPr lang="en-US" sz="1800" b="0" strike="noStrike" spc="-1">
                <a:solidFill>
                  <a:srgbClr val="C00000"/>
                </a:solidFill>
                <a:latin typeface="Arial"/>
                <a:ea typeface="Arial"/>
              </a:rPr>
              <a:t>`</a:t>
            </a:r>
            <a:r>
              <a:rPr lang="ru-RU" sz="1600" b="0" strike="noStrike" spc="-1">
                <a:solidFill>
                  <a:srgbClr val="70AD47"/>
                </a:solidFill>
                <a:latin typeface="Arial"/>
                <a:ea typeface="Arial"/>
              </a:rPr>
              <a:t>интерполяция</a:t>
            </a:r>
            <a:r>
              <a:rPr lang="en-US" sz="1600" b="0" strike="noStrike" spc="-1">
                <a:solidFill>
                  <a:srgbClr val="000000"/>
                </a:solidFill>
                <a:latin typeface="Arial"/>
                <a:ea typeface="Arial"/>
              </a:rPr>
              <a:t> </a:t>
            </a:r>
            <a:r>
              <a:rPr lang="en-US" sz="1600" b="0" strike="noStrike" spc="-1">
                <a:solidFill>
                  <a:srgbClr val="FF0000"/>
                </a:solidFill>
                <a:latin typeface="Arial"/>
                <a:ea typeface="Arial"/>
              </a:rPr>
              <a:t>${</a:t>
            </a:r>
            <a:r>
              <a:rPr lang="en-US" sz="1600" b="0" strike="noStrike" spc="-1">
                <a:solidFill>
                  <a:srgbClr val="7030A0"/>
                </a:solidFill>
                <a:latin typeface="Arial"/>
                <a:ea typeface="Arial"/>
              </a:rPr>
              <a:t>var</a:t>
            </a:r>
            <a:r>
              <a:rPr lang="en-US" sz="1600" b="0" strike="noStrike" spc="-1">
                <a:solidFill>
                  <a:srgbClr val="FF0000"/>
                </a:solidFill>
                <a:latin typeface="Arial"/>
                <a:ea typeface="Arial"/>
              </a:rPr>
              <a:t>}</a:t>
            </a:r>
            <a:r>
              <a:rPr lang="en-US" sz="1800" b="1" strike="noStrike" spc="-1">
                <a:solidFill>
                  <a:srgbClr val="C00000"/>
                </a:solidFill>
                <a:latin typeface="Arial"/>
                <a:ea typeface="Arial"/>
              </a:rPr>
              <a:t>`</a:t>
            </a:r>
            <a:r>
              <a:rPr lang="ru-RU" sz="1600" b="0" strike="noStrike" spc="-1">
                <a:solidFill>
                  <a:srgbClr val="000000"/>
                </a:solidFill>
                <a:latin typeface="Arial"/>
                <a:ea typeface="Arial"/>
              </a:rPr>
              <a:t>.</a:t>
            </a:r>
            <a:endParaRPr lang="ru-RU" sz="1600" b="0" strike="noStrike" spc="-1">
              <a:latin typeface="Arial"/>
            </a:endParaRPr>
          </a:p>
          <a:p>
            <a:pPr marL="393840" indent="-342360">
              <a:lnSpc>
                <a:spcPct val="300000"/>
              </a:lnSpc>
              <a:buClr>
                <a:srgbClr val="000000"/>
              </a:buClr>
              <a:buFont typeface="Arial"/>
              <a:buAutoNum type="arabicPeriod"/>
            </a:pPr>
            <a:r>
              <a:rPr lang="en-US" sz="1600" b="0" u="sng" strike="noStrike" spc="-1">
                <a:solidFill>
                  <a:srgbClr val="0563C1"/>
                </a:solidFill>
                <a:uFillTx/>
                <a:latin typeface="Arial"/>
                <a:ea typeface="Arial"/>
                <a:hlinkClick r:id="rId5"/>
              </a:rPr>
              <a:t>Number</a:t>
            </a:r>
            <a:r>
              <a:rPr lang="en-US" sz="1600" b="0" strike="noStrike" spc="-1">
                <a:solidFill>
                  <a:srgbClr val="000000"/>
                </a:solidFill>
                <a:latin typeface="Arial"/>
                <a:ea typeface="Arial"/>
              </a:rPr>
              <a:t> = </a:t>
            </a:r>
            <a:r>
              <a:rPr lang="en-US" sz="1600" b="0" strike="noStrike" spc="-1">
                <a:solidFill>
                  <a:srgbClr val="C00000"/>
                </a:solidFill>
                <a:latin typeface="Arial"/>
                <a:ea typeface="Arial"/>
              </a:rPr>
              <a:t>0</a:t>
            </a:r>
            <a:r>
              <a:rPr lang="en-US" sz="1600" b="0" strike="noStrike" spc="-1">
                <a:solidFill>
                  <a:srgbClr val="000000"/>
                </a:solidFill>
                <a:latin typeface="Arial"/>
                <a:ea typeface="Arial"/>
              </a:rPr>
              <a:t>; </a:t>
            </a:r>
            <a:r>
              <a:rPr lang="en-US" sz="1600" b="0" strike="noStrike" spc="-1">
                <a:solidFill>
                  <a:srgbClr val="C00000"/>
                </a:solidFill>
                <a:latin typeface="Arial"/>
                <a:ea typeface="Arial"/>
              </a:rPr>
              <a:t>1</a:t>
            </a:r>
            <a:r>
              <a:rPr lang="en-US" sz="1600" b="0" strike="noStrike" spc="-1">
                <a:solidFill>
                  <a:srgbClr val="000000"/>
                </a:solidFill>
                <a:latin typeface="Arial"/>
                <a:ea typeface="Arial"/>
              </a:rPr>
              <a:t>; </a:t>
            </a:r>
            <a:r>
              <a:rPr lang="en-US" sz="1600" b="0" strike="noStrike" spc="-1">
                <a:solidFill>
                  <a:srgbClr val="C00000"/>
                </a:solidFill>
                <a:latin typeface="Arial"/>
                <a:ea typeface="Arial"/>
              </a:rPr>
              <a:t>0.1</a:t>
            </a:r>
            <a:r>
              <a:rPr lang="en-US" sz="1600" b="0" strike="noStrike" spc="-1">
                <a:solidFill>
                  <a:srgbClr val="000000"/>
                </a:solidFill>
                <a:latin typeface="Arial"/>
                <a:ea typeface="Arial"/>
              </a:rPr>
              <a:t>; </a:t>
            </a:r>
            <a:r>
              <a:rPr lang="en-US" sz="1600" b="0" strike="noStrike" spc="-1">
                <a:solidFill>
                  <a:srgbClr val="C00000"/>
                </a:solidFill>
                <a:latin typeface="Arial"/>
                <a:ea typeface="Arial"/>
              </a:rPr>
              <a:t>0.8</a:t>
            </a:r>
            <a:r>
              <a:rPr lang="en-US" sz="1600" b="0" strike="noStrike" spc="-1">
                <a:solidFill>
                  <a:srgbClr val="000000"/>
                </a:solidFill>
                <a:latin typeface="Arial"/>
                <a:ea typeface="Arial"/>
              </a:rPr>
              <a:t>;</a:t>
            </a:r>
            <a:endParaRPr lang="ru-RU" sz="1600" b="0" strike="noStrike" spc="-1">
              <a:latin typeface="Arial"/>
            </a:endParaRPr>
          </a:p>
          <a:p>
            <a:pPr marL="393840" indent="-342360">
              <a:lnSpc>
                <a:spcPct val="150000"/>
              </a:lnSpc>
              <a:buClr>
                <a:srgbClr val="000000"/>
              </a:buClr>
              <a:buFont typeface="Arial"/>
              <a:buAutoNum type="arabicPeriod"/>
            </a:pPr>
            <a:r>
              <a:rPr lang="en-US" sz="1600" b="0" u="sng" strike="noStrike" spc="-1">
                <a:solidFill>
                  <a:srgbClr val="0563C1"/>
                </a:solidFill>
                <a:uFillTx/>
                <a:latin typeface="Arial"/>
                <a:ea typeface="Arial"/>
                <a:hlinkClick r:id="rId6"/>
              </a:rPr>
              <a:t>BigInt</a:t>
            </a:r>
            <a:r>
              <a:rPr lang="ru-RU" sz="1600" b="0" strike="noStrike" spc="-1">
                <a:solidFill>
                  <a:srgbClr val="000000"/>
                </a:solidFill>
                <a:latin typeface="Arial"/>
                <a:ea typeface="Arial"/>
              </a:rPr>
              <a:t>(2</a:t>
            </a:r>
            <a:r>
              <a:rPr lang="ru-RU" sz="1600" b="0" strike="noStrike" spc="-1" baseline="30000">
                <a:solidFill>
                  <a:srgbClr val="000000"/>
                </a:solidFill>
                <a:latin typeface="Arial"/>
                <a:ea typeface="Arial"/>
              </a:rPr>
              <a:t>53</a:t>
            </a:r>
            <a:r>
              <a:rPr lang="ru-RU" sz="1600" b="0" strike="noStrike" spc="-1">
                <a:solidFill>
                  <a:srgbClr val="000000"/>
                </a:solidFill>
                <a:latin typeface="Arial"/>
                <a:ea typeface="Arial"/>
              </a:rPr>
              <a:t>-1/9007199254740991) = </a:t>
            </a:r>
            <a:r>
              <a:rPr lang="en-US" sz="1600" b="1" strike="noStrike" spc="-1">
                <a:solidFill>
                  <a:srgbClr val="C00000"/>
                </a:solidFill>
                <a:latin typeface="Arial"/>
                <a:ea typeface="Arial"/>
              </a:rPr>
              <a:t>BigInt(</a:t>
            </a:r>
            <a:r>
              <a:rPr lang="en-US" sz="1600" b="1" strike="noStrike" spc="-1">
                <a:solidFill>
                  <a:srgbClr val="000000"/>
                </a:solidFill>
                <a:latin typeface="Arial"/>
                <a:ea typeface="Arial"/>
              </a:rPr>
              <a:t>10</a:t>
            </a:r>
            <a:r>
              <a:rPr lang="en-US" sz="1600" b="1" strike="noStrike" spc="-1">
                <a:solidFill>
                  <a:srgbClr val="C00000"/>
                </a:solidFill>
                <a:latin typeface="Arial"/>
                <a:ea typeface="Arial"/>
              </a:rPr>
              <a:t>)</a:t>
            </a:r>
            <a:r>
              <a:rPr lang="ru-RU" sz="1600" b="1" strike="noStrike" spc="-1">
                <a:solidFill>
                  <a:srgbClr val="C00000"/>
                </a:solidFill>
                <a:latin typeface="Arial"/>
                <a:ea typeface="Arial"/>
              </a:rPr>
              <a:t> </a:t>
            </a:r>
            <a:r>
              <a:rPr lang="en-US" sz="1600" b="1" strike="noStrike" spc="-1">
                <a:solidFill>
                  <a:srgbClr val="C00000"/>
                </a:solidFill>
                <a:latin typeface="Arial"/>
                <a:ea typeface="Arial"/>
              </a:rPr>
              <a:t>== BigInt(</a:t>
            </a:r>
            <a:r>
              <a:rPr lang="en-US" sz="1600" b="1" strike="noStrike" spc="-1">
                <a:solidFill>
                  <a:srgbClr val="000000"/>
                </a:solidFill>
                <a:latin typeface="Arial"/>
                <a:ea typeface="Arial"/>
              </a:rPr>
              <a:t>“10”</a:t>
            </a:r>
            <a:r>
              <a:rPr lang="en-US" sz="1600" b="1" strike="noStrike" spc="-1">
                <a:solidFill>
                  <a:srgbClr val="C00000"/>
                </a:solidFill>
                <a:latin typeface="Arial"/>
                <a:ea typeface="Arial"/>
              </a:rPr>
              <a:t>)</a:t>
            </a:r>
            <a:r>
              <a:rPr lang="ru-RU" sz="1600" b="1" strike="noStrike" spc="-1">
                <a:solidFill>
                  <a:srgbClr val="C00000"/>
                </a:solidFill>
                <a:latin typeface="Arial"/>
                <a:ea typeface="Arial"/>
              </a:rPr>
              <a:t> </a:t>
            </a:r>
            <a:r>
              <a:rPr lang="en-US" sz="1600" b="1" strike="noStrike" spc="-1">
                <a:solidFill>
                  <a:srgbClr val="C00000"/>
                </a:solidFill>
                <a:latin typeface="Arial"/>
                <a:ea typeface="Arial"/>
              </a:rPr>
              <a:t>== “</a:t>
            </a:r>
            <a:r>
              <a:rPr lang="en-US" sz="1600" b="1" strike="noStrike" spc="-1">
                <a:solidFill>
                  <a:srgbClr val="000000"/>
                </a:solidFill>
                <a:latin typeface="Arial"/>
                <a:ea typeface="Arial"/>
              </a:rPr>
              <a:t>10n</a:t>
            </a:r>
            <a:r>
              <a:rPr lang="en-US" sz="1600" b="1" strike="noStrike" spc="-1">
                <a:solidFill>
                  <a:srgbClr val="C00000"/>
                </a:solidFill>
                <a:latin typeface="Arial"/>
                <a:ea typeface="Arial"/>
              </a:rPr>
              <a:t>”</a:t>
            </a:r>
            <a:endParaRPr lang="ru-RU" sz="1600" b="0" strike="noStrike" spc="-1">
              <a:latin typeface="Arial"/>
            </a:endParaRPr>
          </a:p>
          <a:p>
            <a:pPr marL="393840" indent="-342360">
              <a:lnSpc>
                <a:spcPct val="150000"/>
              </a:lnSpc>
              <a:buClr>
                <a:srgbClr val="000000"/>
              </a:buClr>
              <a:buFont typeface="Arial"/>
              <a:buAutoNum type="arabicPeriod"/>
            </a:pPr>
            <a:r>
              <a:rPr lang="en-US" sz="1600" b="0" strike="noStrike" spc="-1">
                <a:solidFill>
                  <a:srgbClr val="000000"/>
                </a:solidFill>
                <a:latin typeface="Arial"/>
                <a:ea typeface="Arial"/>
              </a:rPr>
              <a:t>Boolean</a:t>
            </a:r>
            <a:r>
              <a:rPr lang="ru-RU" sz="1600" b="0" strike="noStrike" spc="-1">
                <a:solidFill>
                  <a:srgbClr val="000000"/>
                </a:solidFill>
                <a:latin typeface="Arial"/>
                <a:ea typeface="Arial"/>
              </a:rPr>
              <a:t> (логический тип) </a:t>
            </a:r>
            <a:r>
              <a:rPr lang="en-US" sz="1600" b="0" strike="noStrike" spc="-1">
                <a:solidFill>
                  <a:srgbClr val="000000"/>
                </a:solidFill>
                <a:latin typeface="Arial"/>
                <a:ea typeface="Arial"/>
              </a:rPr>
              <a:t>= </a:t>
            </a:r>
            <a:r>
              <a:rPr lang="en-US" sz="1600" b="0" strike="noStrike" spc="-1">
                <a:solidFill>
                  <a:srgbClr val="C00000"/>
                </a:solidFill>
                <a:latin typeface="Arial"/>
                <a:ea typeface="Arial"/>
              </a:rPr>
              <a:t>true</a:t>
            </a:r>
            <a:r>
              <a:rPr lang="ru-RU" sz="1600" b="0" strike="noStrike" spc="-1">
                <a:solidFill>
                  <a:srgbClr val="000000"/>
                </a:solidFill>
                <a:latin typeface="Arial"/>
                <a:ea typeface="Arial"/>
              </a:rPr>
              <a:t> </a:t>
            </a:r>
            <a:r>
              <a:rPr lang="en-US" sz="1600" b="0" strike="noStrike" spc="-1">
                <a:solidFill>
                  <a:srgbClr val="000000"/>
                </a:solidFill>
                <a:latin typeface="Arial"/>
                <a:ea typeface="Arial"/>
              </a:rPr>
              <a:t>/</a:t>
            </a:r>
            <a:r>
              <a:rPr lang="ru-RU" sz="1600" b="0" strike="noStrike" spc="-1">
                <a:solidFill>
                  <a:srgbClr val="000000"/>
                </a:solidFill>
                <a:latin typeface="Arial"/>
                <a:ea typeface="Arial"/>
              </a:rPr>
              <a:t> </a:t>
            </a:r>
            <a:r>
              <a:rPr lang="en-US" sz="1600" b="0" strike="noStrike" spc="-1">
                <a:solidFill>
                  <a:srgbClr val="C00000"/>
                </a:solidFill>
                <a:latin typeface="Arial"/>
                <a:ea typeface="Arial"/>
              </a:rPr>
              <a:t>false</a:t>
            </a:r>
            <a:endParaRPr lang="ru-RU" sz="1600" b="0" strike="noStrike" spc="-1">
              <a:latin typeface="Arial"/>
            </a:endParaRPr>
          </a:p>
          <a:p>
            <a:pPr marL="393840" indent="-342360">
              <a:lnSpc>
                <a:spcPct val="150000"/>
              </a:lnSpc>
              <a:buClr>
                <a:srgbClr val="000000"/>
              </a:buClr>
              <a:buFont typeface="Arial"/>
              <a:buAutoNum type="arabicPeriod"/>
            </a:pPr>
            <a:r>
              <a:rPr lang="en-US" sz="1600" b="0" strike="noStrike" spc="-1">
                <a:solidFill>
                  <a:srgbClr val="000000"/>
                </a:solidFill>
                <a:latin typeface="Arial"/>
                <a:ea typeface="Arial"/>
              </a:rPr>
              <a:t>Null</a:t>
            </a:r>
            <a:r>
              <a:rPr lang="ru-RU" sz="1600" b="0" strike="noStrike" spc="-1">
                <a:solidFill>
                  <a:srgbClr val="000000"/>
                </a:solidFill>
                <a:latin typeface="Arial"/>
                <a:ea typeface="Arial"/>
              </a:rPr>
              <a:t> - указывает на пустое значения</a:t>
            </a:r>
            <a:endParaRPr lang="ru-RU" sz="1600" b="0" strike="noStrike" spc="-1">
              <a:latin typeface="Arial"/>
            </a:endParaRPr>
          </a:p>
          <a:p>
            <a:pPr marL="393840" indent="-342360">
              <a:lnSpc>
                <a:spcPct val="150000"/>
              </a:lnSpc>
              <a:buClr>
                <a:srgbClr val="000000"/>
              </a:buClr>
              <a:buFont typeface="Arial"/>
              <a:buAutoNum type="arabicPeriod"/>
            </a:pPr>
            <a:r>
              <a:rPr lang="en-US" sz="1600" b="0" strike="noStrike" spc="-1">
                <a:solidFill>
                  <a:srgbClr val="000000"/>
                </a:solidFill>
                <a:latin typeface="Arial"/>
                <a:ea typeface="Arial"/>
              </a:rPr>
              <a:t>Undefined</a:t>
            </a:r>
            <a:r>
              <a:rPr lang="ru-RU" sz="1600" b="0" strike="noStrike" spc="-1">
                <a:solidFill>
                  <a:srgbClr val="000000"/>
                </a:solidFill>
                <a:latin typeface="Arial"/>
                <a:ea typeface="Arial"/>
              </a:rPr>
              <a:t> - указывает что значение не установлено</a:t>
            </a:r>
            <a:endParaRPr lang="ru-RU" sz="1600" b="0" strike="noStrike" spc="-1">
              <a:latin typeface="Arial"/>
            </a:endParaRPr>
          </a:p>
          <a:p>
            <a:pPr marL="393840" indent="-342360">
              <a:lnSpc>
                <a:spcPct val="150000"/>
              </a:lnSpc>
              <a:buClr>
                <a:srgbClr val="000000"/>
              </a:buClr>
              <a:buFont typeface="Arial"/>
              <a:buAutoNum type="arabicPeriod"/>
            </a:pPr>
            <a:r>
              <a:rPr lang="en-US" sz="1600" b="0" u="sng" strike="noStrike" spc="-1">
                <a:solidFill>
                  <a:srgbClr val="0563C1"/>
                </a:solidFill>
                <a:uFillTx/>
                <a:latin typeface="Arial"/>
                <a:ea typeface="Arial"/>
                <a:hlinkClick r:id="rId7"/>
              </a:rPr>
              <a:t>Symbol</a:t>
            </a:r>
            <a:r>
              <a:rPr lang="en-US" sz="1600" b="1" strike="noStrike" spc="-1">
                <a:solidFill>
                  <a:srgbClr val="000000"/>
                </a:solidFill>
                <a:latin typeface="Arial"/>
                <a:ea typeface="Arial"/>
              </a:rPr>
              <a:t> - </a:t>
            </a:r>
            <a:r>
              <a:rPr lang="ru-RU" sz="1600" b="0" strike="noStrike" spc="-1">
                <a:solidFill>
                  <a:srgbClr val="000000"/>
                </a:solidFill>
                <a:latin typeface="Arial"/>
                <a:ea typeface="Arial"/>
              </a:rPr>
              <a:t>используется для создания уникальных идентификаторов в объектах.</a:t>
            </a:r>
            <a:endParaRPr lang="ru-RU" sz="1600" b="0" strike="noStrike" spc="-1">
              <a:latin typeface="Arial"/>
            </a:endParaRPr>
          </a:p>
          <a:p>
            <a:pPr marL="393840" indent="-342360">
              <a:lnSpc>
                <a:spcPct val="150000"/>
              </a:lnSpc>
              <a:buClr>
                <a:srgbClr val="000000"/>
              </a:buClr>
              <a:buFont typeface="Arial"/>
              <a:buAutoNum type="arabicPeriod"/>
            </a:pPr>
            <a:r>
              <a:rPr lang="en-US" sz="1600" b="0" u="sng" strike="noStrike" spc="-1">
                <a:solidFill>
                  <a:srgbClr val="0563C1"/>
                </a:solidFill>
                <a:uFillTx/>
                <a:latin typeface="Arial"/>
                <a:ea typeface="Arial"/>
                <a:hlinkClick r:id="rId8"/>
              </a:rPr>
              <a:t>Object</a:t>
            </a:r>
            <a:r>
              <a:rPr lang="en-US" sz="1600" b="0" strike="noStrike" spc="-1">
                <a:solidFill>
                  <a:srgbClr val="000000"/>
                </a:solidFill>
                <a:latin typeface="Arial"/>
                <a:ea typeface="Arial"/>
              </a:rPr>
              <a:t> </a:t>
            </a:r>
            <a:r>
              <a:rPr lang="ru-RU" sz="1600" b="0" strike="noStrike" spc="-1">
                <a:solidFill>
                  <a:srgbClr val="000000"/>
                </a:solidFill>
                <a:latin typeface="Arial"/>
                <a:ea typeface="Arial"/>
              </a:rPr>
              <a:t>- В объектах хранят коллекции данных и более сложные структуры</a:t>
            </a:r>
            <a:r>
              <a:rPr lang="en-US" sz="1600" b="0" strike="noStrike" spc="-1">
                <a:solidFill>
                  <a:srgbClr val="000000"/>
                </a:solidFill>
                <a:latin typeface="Arial"/>
                <a:ea typeface="Arial"/>
              </a:rPr>
              <a:t>(</a:t>
            </a:r>
            <a:r>
              <a:rPr lang="en-US" sz="1600" b="0" strike="noStrike" spc="-1">
                <a:solidFill>
                  <a:srgbClr val="C00000"/>
                </a:solidFill>
                <a:latin typeface="Arial"/>
                <a:ea typeface="Arial"/>
              </a:rPr>
              <a:t>Class, Arr, Function</a:t>
            </a:r>
            <a:r>
              <a:rPr lang="en-US" sz="1600" b="0" strike="noStrike" spc="-1">
                <a:solidFill>
                  <a:srgbClr val="000000"/>
                </a:solidFill>
                <a:latin typeface="Arial"/>
                <a:ea typeface="Arial"/>
              </a:rPr>
              <a:t>)</a:t>
            </a:r>
            <a:r>
              <a:rPr lang="ru-RU" sz="1600" b="0" strike="noStrike" spc="-1">
                <a:solidFill>
                  <a:srgbClr val="000000"/>
                </a:solidFill>
                <a:latin typeface="Arial"/>
                <a:ea typeface="Arial"/>
              </a:rPr>
              <a:t>.</a:t>
            </a:r>
            <a:endParaRPr lang="ru-RU" sz="1600" b="0" strike="noStrike" spc="-1">
              <a:latin typeface="Arial"/>
            </a:endParaRPr>
          </a:p>
        </p:txBody>
      </p:sp>
      <p:sp>
        <p:nvSpPr>
          <p:cNvPr id="134" name="CustomShape 3"/>
          <p:cNvSpPr/>
          <p:nvPr/>
        </p:nvSpPr>
        <p:spPr>
          <a:xfrm>
            <a:off x="155880" y="1515960"/>
            <a:ext cx="609516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6120">
              <a:lnSpc>
                <a:spcPct val="100000"/>
              </a:lnSpc>
              <a:tabLst>
                <a:tab pos="0" algn="l"/>
              </a:tabLst>
            </a:pPr>
            <a:r>
              <a:rPr lang="ru-RU" sz="1800" b="1" strike="noStrike" spc="-1">
                <a:solidFill>
                  <a:srgbClr val="000000"/>
                </a:solidFill>
                <a:latin typeface="Arial"/>
                <a:ea typeface="Arial"/>
              </a:rPr>
              <a:t>В JavaScript 8 основных </a:t>
            </a:r>
            <a:r>
              <a:rPr lang="ru-RU" sz="1800" b="1" u="sng" strike="noStrike" spc="-1">
                <a:solidFill>
                  <a:srgbClr val="0563C1"/>
                </a:solidFill>
                <a:uFillTx/>
                <a:latin typeface="Arial"/>
                <a:ea typeface="Arial"/>
                <a:hlinkClick r:id="rId9"/>
              </a:rPr>
              <a:t>типов данных </a:t>
            </a:r>
            <a:r>
              <a:rPr lang="ru-RU" sz="1800" b="1" strike="noStrike" spc="-1">
                <a:solidFill>
                  <a:srgbClr val="000000"/>
                </a:solidFill>
                <a:latin typeface="Arial"/>
                <a:ea typeface="Arial"/>
              </a:rPr>
              <a:t>:</a:t>
            </a:r>
            <a:endParaRPr lang="ru-RU" sz="1800" b="0" strike="noStrike" spc="-1">
              <a:latin typeface="Arial"/>
            </a:endParaRPr>
          </a:p>
        </p:txBody>
      </p:sp>
      <p:sp>
        <p:nvSpPr>
          <p:cNvPr id="135" name="CustomShape 4"/>
          <p:cNvSpPr/>
          <p:nvPr/>
        </p:nvSpPr>
        <p:spPr>
          <a:xfrm>
            <a:off x="4470480" y="3148200"/>
            <a:ext cx="501732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200" b="1" strike="noStrike" spc="-1">
                <a:solidFill>
                  <a:srgbClr val="000000"/>
                </a:solidFill>
                <a:latin typeface="Arial"/>
                <a:ea typeface="Arial"/>
              </a:rPr>
              <a:t>Специальные</a:t>
            </a:r>
            <a:r>
              <a:rPr lang="ru-RU" sz="1200" b="0" strike="noStrike" spc="-1">
                <a:solidFill>
                  <a:srgbClr val="000000"/>
                </a:solidFill>
                <a:latin typeface="Arial"/>
                <a:ea typeface="Arial"/>
              </a:rPr>
              <a:t> числовые значения</a:t>
            </a:r>
            <a:endParaRPr lang="ru-RU" sz="1200" b="0" strike="noStrike" spc="-1">
              <a:latin typeface="Arial"/>
            </a:endParaRPr>
          </a:p>
          <a:p>
            <a:pPr>
              <a:lnSpc>
                <a:spcPct val="100000"/>
              </a:lnSpc>
            </a:pPr>
            <a:r>
              <a:rPr lang="ru-RU" sz="1200" b="0" strike="noStrike" spc="-1">
                <a:solidFill>
                  <a:srgbClr val="000000"/>
                </a:solidFill>
                <a:latin typeface="Arial"/>
                <a:ea typeface="Arial"/>
              </a:rPr>
              <a:t>-</a:t>
            </a:r>
            <a:r>
              <a:rPr lang="en-US" sz="1200" b="0" strike="noStrike" spc="-1">
                <a:solidFill>
                  <a:srgbClr val="000000"/>
                </a:solidFill>
                <a:latin typeface="Arial"/>
                <a:ea typeface="Arial"/>
              </a:rPr>
              <a:t>   </a:t>
            </a:r>
            <a:r>
              <a:rPr lang="ru-RU" sz="1200" b="0" strike="noStrike" spc="-1">
                <a:solidFill>
                  <a:srgbClr val="C00000"/>
                </a:solidFill>
                <a:latin typeface="Arial"/>
                <a:ea typeface="Arial"/>
              </a:rPr>
              <a:t>Infinity</a:t>
            </a:r>
            <a:r>
              <a:rPr lang="ru-RU" sz="1200" b="0" strike="noStrike" spc="-1">
                <a:solidFill>
                  <a:srgbClr val="000000"/>
                </a:solidFill>
                <a:latin typeface="Arial"/>
                <a:ea typeface="Arial"/>
              </a:rPr>
              <a:t> (1/0)</a:t>
            </a:r>
            <a:endParaRPr lang="ru-RU" sz="1200" b="0" strike="noStrike" spc="-1">
              <a:latin typeface="Arial"/>
            </a:endParaRPr>
          </a:p>
          <a:p>
            <a:pPr>
              <a:lnSpc>
                <a:spcPct val="100000"/>
              </a:lnSpc>
            </a:pPr>
            <a:r>
              <a:rPr lang="ru-RU" sz="1200" b="0" strike="noStrike" spc="-1">
                <a:solidFill>
                  <a:srgbClr val="000000"/>
                </a:solidFill>
                <a:latin typeface="Arial"/>
                <a:ea typeface="Arial"/>
              </a:rPr>
              <a:t>-</a:t>
            </a:r>
            <a:r>
              <a:rPr lang="en-US" sz="1200" b="0" strike="noStrike" spc="-1">
                <a:solidFill>
                  <a:srgbClr val="000000"/>
                </a:solidFill>
                <a:latin typeface="Arial"/>
                <a:ea typeface="Arial"/>
              </a:rPr>
              <a:t>   </a:t>
            </a:r>
            <a:r>
              <a:rPr lang="en-US" sz="1200" b="0" strike="noStrike" spc="-1">
                <a:solidFill>
                  <a:srgbClr val="C00000"/>
                </a:solidFill>
                <a:latin typeface="Arial"/>
                <a:ea typeface="Arial"/>
              </a:rPr>
              <a:t>NaN</a:t>
            </a:r>
            <a:r>
              <a:rPr lang="ru-RU" sz="1200" b="0" strike="noStrike" spc="-1">
                <a:solidFill>
                  <a:srgbClr val="000000"/>
                </a:solidFill>
                <a:latin typeface="Arial"/>
                <a:ea typeface="Arial"/>
              </a:rPr>
              <a:t> ("</a:t>
            </a:r>
            <a:r>
              <a:rPr lang="ru-RU" sz="1200" b="0" strike="noStrike" spc="-1">
                <a:solidFill>
                  <a:srgbClr val="70AD47"/>
                </a:solidFill>
                <a:latin typeface="Arial"/>
                <a:ea typeface="Arial"/>
              </a:rPr>
              <a:t>не число</a:t>
            </a:r>
            <a:r>
              <a:rPr lang="ru-RU" sz="1200" b="0" strike="noStrike" spc="-1">
                <a:solidFill>
                  <a:srgbClr val="000000"/>
                </a:solidFill>
                <a:latin typeface="Arial"/>
                <a:ea typeface="Arial"/>
              </a:rPr>
              <a:t>"/</a:t>
            </a:r>
            <a:r>
              <a:rPr lang="ru-RU" sz="1200" b="0" strike="noStrike" spc="-1">
                <a:solidFill>
                  <a:srgbClr val="FF0000"/>
                </a:solidFill>
                <a:latin typeface="Arial"/>
                <a:ea typeface="Arial"/>
              </a:rPr>
              <a:t>2</a:t>
            </a:r>
            <a:r>
              <a:rPr lang="ru-RU" sz="1200" b="0" strike="noStrike" spc="-1">
                <a:solidFill>
                  <a:srgbClr val="000000"/>
                </a:solidFill>
                <a:latin typeface="Arial"/>
                <a:ea typeface="Arial"/>
              </a:rPr>
              <a:t>) - Любая операция с </a:t>
            </a:r>
            <a:r>
              <a:rPr lang="ru-RU" sz="1200" b="0" strike="noStrike" spc="-1">
                <a:solidFill>
                  <a:srgbClr val="7030A0"/>
                </a:solidFill>
                <a:latin typeface="Arial"/>
                <a:ea typeface="Arial"/>
              </a:rPr>
              <a:t>NaN</a:t>
            </a:r>
            <a:r>
              <a:rPr lang="ru-RU" sz="1200" b="0" strike="noStrike" spc="-1">
                <a:solidFill>
                  <a:srgbClr val="000000"/>
                </a:solidFill>
                <a:latin typeface="Arial"/>
                <a:ea typeface="Arial"/>
              </a:rPr>
              <a:t> возвращает </a:t>
            </a:r>
            <a:r>
              <a:rPr lang="ru-RU" sz="1200" b="0" strike="noStrike" spc="-1">
                <a:solidFill>
                  <a:srgbClr val="7030A0"/>
                </a:solidFill>
                <a:latin typeface="Arial"/>
                <a:ea typeface="Arial"/>
              </a:rPr>
              <a:t>NaN</a:t>
            </a:r>
            <a:endParaRPr lang="ru-RU" sz="1200" b="0" strike="noStrike" spc="-1">
              <a:latin typeface="Arial"/>
            </a:endParaRPr>
          </a:p>
        </p:txBody>
      </p:sp>
      <p:pic>
        <p:nvPicPr>
          <p:cNvPr id="136" name="Google Shape;131;p5" descr="C:\Users\gelya\OneDrive\Рабочий стол\A_web_courses_Header_ill-01.png"/>
          <p:cNvPicPr/>
          <p:nvPr/>
        </p:nvPicPr>
        <p:blipFill>
          <a:blip r:embed="rId10"/>
          <a:stretch/>
        </p:blipFill>
        <p:spPr>
          <a:xfrm>
            <a:off x="7650360" y="389880"/>
            <a:ext cx="3300480" cy="2989800"/>
          </a:xfrm>
          <a:prstGeom prst="rect">
            <a:avLst/>
          </a:prstGeom>
          <a:ln>
            <a:noFill/>
          </a:ln>
        </p:spPr>
      </p:pic>
      <p:sp>
        <p:nvSpPr>
          <p:cNvPr id="137" name="CustomShape 5"/>
          <p:cNvSpPr/>
          <p:nvPr/>
        </p:nvSpPr>
        <p:spPr>
          <a:xfrm>
            <a:off x="1240560" y="614520"/>
            <a:ext cx="5738400" cy="81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tabLst>
                <a:tab pos="0" algn="l"/>
              </a:tabLst>
            </a:pPr>
            <a:r>
              <a:rPr lang="ru-RU" sz="4000" b="1" strike="noStrike" spc="-1">
                <a:solidFill>
                  <a:srgbClr val="F1B828"/>
                </a:solidFill>
                <a:latin typeface="Arial"/>
                <a:ea typeface="Playfair Display"/>
              </a:rPr>
              <a:t>Типы данных</a:t>
            </a:r>
            <a:endParaRPr lang="ru-RU" sz="4000" b="0" strike="noStrike" spc="-1">
              <a:latin typeface="Arial"/>
            </a:endParaRPr>
          </a:p>
        </p:txBody>
      </p:sp>
      <p:sp>
        <p:nvSpPr>
          <p:cNvPr id="138" name="CustomShape 6"/>
          <p:cNvSpPr/>
          <p:nvPr/>
        </p:nvSpPr>
        <p:spPr>
          <a:xfrm>
            <a:off x="330480" y="1976040"/>
            <a:ext cx="4224960" cy="25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6120">
              <a:lnSpc>
                <a:spcPct val="100000"/>
              </a:lnSpc>
              <a:tabLst>
                <a:tab pos="0" algn="l"/>
              </a:tabLst>
            </a:pPr>
            <a:r>
              <a:rPr lang="ru-RU" sz="1100" b="0" strike="noStrike" spc="-1">
                <a:solidFill>
                  <a:srgbClr val="000000"/>
                </a:solidFill>
                <a:latin typeface="Arial"/>
                <a:ea typeface="Arial"/>
              </a:rPr>
              <a:t>Первые 7 примитивных. И не примитивный – </a:t>
            </a:r>
            <a:r>
              <a:rPr lang="en-US" sz="1100" b="0" u="sng" strike="noStrike" spc="-1">
                <a:solidFill>
                  <a:srgbClr val="0563C1"/>
                </a:solidFill>
                <a:uFillTx/>
                <a:latin typeface="Arial"/>
                <a:ea typeface="Arial"/>
                <a:hlinkClick r:id="rId8"/>
              </a:rPr>
              <a:t>Object</a:t>
            </a:r>
            <a:r>
              <a:rPr lang="ru-RU" sz="1100" b="0" strike="noStrike" spc="-1">
                <a:solidFill>
                  <a:srgbClr val="000000"/>
                </a:solidFill>
                <a:latin typeface="Arial"/>
                <a:ea typeface="Arial"/>
              </a:rPr>
              <a:t> !</a:t>
            </a:r>
            <a:endParaRPr lang="ru-RU" sz="11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0" y="2882880"/>
            <a:ext cx="2809440" cy="3969000"/>
          </a:xfrm>
          <a:prstGeom prst="rect">
            <a:avLst/>
          </a:prstGeom>
          <a:solidFill>
            <a:srgbClr val="F2F0FF"/>
          </a:solidFill>
          <a:ln>
            <a:noFill/>
          </a:ln>
        </p:spPr>
        <p:style>
          <a:lnRef idx="0">
            <a:scrgbClr r="0" g="0" b="0"/>
          </a:lnRef>
          <a:fillRef idx="0">
            <a:scrgbClr r="0" g="0" b="0"/>
          </a:fillRef>
          <a:effectRef idx="0">
            <a:scrgbClr r="0" g="0" b="0"/>
          </a:effectRef>
          <a:fontRef idx="minor"/>
        </p:style>
      </p:sp>
      <p:sp>
        <p:nvSpPr>
          <p:cNvPr id="140" name="CustomShape 2"/>
          <p:cNvSpPr/>
          <p:nvPr/>
        </p:nvSpPr>
        <p:spPr>
          <a:xfrm>
            <a:off x="58680" y="514800"/>
            <a:ext cx="591048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ru-RU" sz="3200" b="1" strike="noStrike" spc="-1" dirty="0">
                <a:solidFill>
                  <a:srgbClr val="FF6D54"/>
                </a:solidFill>
                <a:latin typeface="Comic Sans MS" panose="030F0702030302020204" pitchFamily="66" charset="0"/>
                <a:ea typeface="Rubik Light"/>
              </a:rPr>
              <a:t>Не явное приведение типов</a:t>
            </a:r>
            <a:endParaRPr lang="ru-RU" sz="3200" b="0" strike="noStrike" spc="-1" dirty="0">
              <a:latin typeface="Comic Sans MS" panose="030F0702030302020204" pitchFamily="66" charset="0"/>
            </a:endParaRPr>
          </a:p>
        </p:txBody>
      </p:sp>
      <p:sp>
        <p:nvSpPr>
          <p:cNvPr id="141" name="CustomShape 3"/>
          <p:cNvSpPr/>
          <p:nvPr/>
        </p:nvSpPr>
        <p:spPr>
          <a:xfrm>
            <a:off x="241920" y="1525320"/>
            <a:ext cx="513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0" strike="noStrike" spc="-1">
                <a:solidFill>
                  <a:srgbClr val="111111"/>
                </a:solidFill>
                <a:latin typeface="Arial"/>
                <a:ea typeface="Arial"/>
              </a:rPr>
              <a:t>JavaScript — это язык со </a:t>
            </a:r>
            <a:r>
              <a:rPr lang="ru-RU" sz="1400" b="0" u="sng" strike="noStrike" spc="-1">
                <a:solidFill>
                  <a:srgbClr val="111111"/>
                </a:solidFill>
                <a:uFillTx/>
                <a:latin typeface="Arial"/>
                <a:ea typeface="Arial"/>
              </a:rPr>
              <a:t>слабой типизацией</a:t>
            </a:r>
            <a:r>
              <a:rPr lang="ru-RU" sz="1400" b="0" strike="noStrike" spc="-1">
                <a:solidFill>
                  <a:srgbClr val="111111"/>
                </a:solidFill>
                <a:latin typeface="Arial"/>
                <a:ea typeface="Arial"/>
              </a:rPr>
              <a:t>, значения могут быть </a:t>
            </a:r>
            <a:r>
              <a:rPr lang="ru-RU" sz="1400" b="0" u="sng" strike="noStrike" spc="-1">
                <a:solidFill>
                  <a:srgbClr val="111111"/>
                </a:solidFill>
                <a:uFillTx/>
                <a:latin typeface="Arial"/>
                <a:ea typeface="Arial"/>
              </a:rPr>
              <a:t>конвертированы</a:t>
            </a:r>
            <a:r>
              <a:rPr lang="ru-RU" sz="1400" b="0" strike="noStrike" spc="-1">
                <a:solidFill>
                  <a:srgbClr val="111111"/>
                </a:solidFill>
                <a:latin typeface="Arial"/>
                <a:ea typeface="Arial"/>
              </a:rPr>
              <a:t> между различными типами </a:t>
            </a:r>
            <a:r>
              <a:rPr lang="ru-RU" sz="1400" b="0" u="sng" strike="noStrike" spc="-1">
                <a:solidFill>
                  <a:srgbClr val="111111"/>
                </a:solidFill>
                <a:uFillTx/>
                <a:latin typeface="Arial"/>
                <a:ea typeface="Arial"/>
              </a:rPr>
              <a:t>автоматически</a:t>
            </a:r>
            <a:r>
              <a:rPr lang="ru-RU" sz="1400" b="0" strike="noStrike" spc="-1">
                <a:solidFill>
                  <a:srgbClr val="111111"/>
                </a:solidFill>
                <a:latin typeface="Arial"/>
                <a:ea typeface="Arial"/>
              </a:rPr>
              <a:t>. </a:t>
            </a:r>
            <a:endParaRPr lang="ru-RU" sz="1400" b="0" strike="noStrike" spc="-1">
              <a:latin typeface="Arial"/>
            </a:endParaRPr>
          </a:p>
        </p:txBody>
      </p:sp>
      <p:graphicFrame>
        <p:nvGraphicFramePr>
          <p:cNvPr id="142" name="Table 4"/>
          <p:cNvGraphicFramePr/>
          <p:nvPr/>
        </p:nvGraphicFramePr>
        <p:xfrm>
          <a:off x="147240" y="3047400"/>
          <a:ext cx="2506320" cy="5212080"/>
        </p:xfrm>
        <a:graphic>
          <a:graphicData uri="http://schemas.openxmlformats.org/drawingml/2006/table">
            <a:tbl>
              <a:tblPr/>
              <a:tblGrid>
                <a:gridCol w="390240">
                  <a:extLst>
                    <a:ext uri="{9D8B030D-6E8A-4147-A177-3AD203B41FA5}">
                      <a16:colId xmlns:a16="http://schemas.microsoft.com/office/drawing/2014/main" val="20000"/>
                    </a:ext>
                  </a:extLst>
                </a:gridCol>
                <a:gridCol w="2116080">
                  <a:extLst>
                    <a:ext uri="{9D8B030D-6E8A-4147-A177-3AD203B41FA5}">
                      <a16:colId xmlns:a16="http://schemas.microsoft.com/office/drawing/2014/main" val="20001"/>
                    </a:ext>
                  </a:extLst>
                </a:gridCol>
              </a:tblGrid>
              <a:tr h="3650760">
                <a:tc>
                  <a:txBody>
                    <a:bodyPr/>
                    <a:lstStyle/>
                    <a:p>
                      <a:pPr>
                        <a:lnSpc>
                          <a:spcPct val="100000"/>
                        </a:lnSpc>
                      </a:pPr>
                      <a:r>
                        <a:rPr lang="ru-RU" sz="1600" b="0" strike="noStrike" spc="-1">
                          <a:solidFill>
                            <a:srgbClr val="000000"/>
                          </a:solidFill>
                          <a:latin typeface="Arial"/>
                          <a:ea typeface="Arial"/>
                        </a:rPr>
                        <a:t>1</a:t>
                      </a:r>
                      <a:endParaRPr lang="ru-RU" sz="1600" b="0" strike="noStrike" spc="-1">
                        <a:latin typeface="Arial"/>
                      </a:endParaRPr>
                    </a:p>
                    <a:p>
                      <a:pPr>
                        <a:lnSpc>
                          <a:spcPct val="100000"/>
                        </a:lnSpc>
                      </a:pPr>
                      <a:r>
                        <a:rPr lang="ru-RU" sz="1600" b="0" strike="noStrike" spc="-1">
                          <a:solidFill>
                            <a:srgbClr val="000000"/>
                          </a:solidFill>
                          <a:latin typeface="Arial"/>
                          <a:ea typeface="Arial"/>
                        </a:rPr>
                        <a:t>2</a:t>
                      </a:r>
                      <a:endParaRPr lang="ru-RU" sz="1600" b="0" strike="noStrike" spc="-1">
                        <a:latin typeface="Arial"/>
                      </a:endParaRPr>
                    </a:p>
                    <a:p>
                      <a:pPr>
                        <a:lnSpc>
                          <a:spcPct val="100000"/>
                        </a:lnSpc>
                      </a:pPr>
                      <a:r>
                        <a:rPr lang="ru-RU" sz="1600" b="0" strike="noStrike" spc="-1">
                          <a:solidFill>
                            <a:srgbClr val="000000"/>
                          </a:solidFill>
                          <a:latin typeface="Arial"/>
                          <a:ea typeface="Arial"/>
                        </a:rPr>
                        <a:t>3</a:t>
                      </a:r>
                      <a:endParaRPr lang="ru-RU" sz="1600" b="0" strike="noStrike" spc="-1">
                        <a:latin typeface="Arial"/>
                      </a:endParaRPr>
                    </a:p>
                    <a:p>
                      <a:pPr>
                        <a:lnSpc>
                          <a:spcPct val="100000"/>
                        </a:lnSpc>
                      </a:pPr>
                      <a:r>
                        <a:rPr lang="ru-RU" sz="1600" b="0" strike="noStrike" spc="-1">
                          <a:solidFill>
                            <a:srgbClr val="000000"/>
                          </a:solidFill>
                          <a:latin typeface="Arial"/>
                          <a:ea typeface="Arial"/>
                        </a:rPr>
                        <a:t>4</a:t>
                      </a:r>
                      <a:endParaRPr lang="ru-RU" sz="1600" b="0" strike="noStrike" spc="-1">
                        <a:latin typeface="Arial"/>
                      </a:endParaRPr>
                    </a:p>
                    <a:p>
                      <a:pPr>
                        <a:lnSpc>
                          <a:spcPct val="100000"/>
                        </a:lnSpc>
                      </a:pPr>
                      <a:r>
                        <a:rPr lang="ru-RU" sz="1600" b="0" strike="noStrike" spc="-1">
                          <a:solidFill>
                            <a:srgbClr val="000000"/>
                          </a:solidFill>
                          <a:latin typeface="Arial"/>
                          <a:ea typeface="Arial"/>
                        </a:rPr>
                        <a:t>5</a:t>
                      </a:r>
                      <a:endParaRPr lang="ru-RU" sz="1600" b="0" strike="noStrike" spc="-1">
                        <a:latin typeface="Arial"/>
                      </a:endParaRPr>
                    </a:p>
                    <a:p>
                      <a:pPr>
                        <a:lnSpc>
                          <a:spcPct val="100000"/>
                        </a:lnSpc>
                      </a:pPr>
                      <a:r>
                        <a:rPr lang="ru-RU" sz="1600" b="0" strike="noStrike" spc="-1">
                          <a:solidFill>
                            <a:srgbClr val="000000"/>
                          </a:solidFill>
                          <a:latin typeface="Arial"/>
                          <a:ea typeface="Arial"/>
                        </a:rPr>
                        <a:t>6</a:t>
                      </a:r>
                      <a:endParaRPr lang="ru-RU" sz="1600" b="0" strike="noStrike" spc="-1">
                        <a:latin typeface="Arial"/>
                      </a:endParaRPr>
                    </a:p>
                    <a:p>
                      <a:pPr>
                        <a:lnSpc>
                          <a:spcPct val="100000"/>
                        </a:lnSpc>
                      </a:pPr>
                      <a:r>
                        <a:rPr lang="ru-RU" sz="1600" b="0" strike="noStrike" spc="-1">
                          <a:solidFill>
                            <a:srgbClr val="000000"/>
                          </a:solidFill>
                          <a:latin typeface="Arial"/>
                          <a:ea typeface="Arial"/>
                        </a:rPr>
                        <a:t>7</a:t>
                      </a:r>
                      <a:endParaRPr lang="ru-RU" sz="1600" b="0" strike="noStrike" spc="-1">
                        <a:latin typeface="Arial"/>
                      </a:endParaRPr>
                    </a:p>
                    <a:p>
                      <a:pPr>
                        <a:lnSpc>
                          <a:spcPct val="100000"/>
                        </a:lnSpc>
                      </a:pPr>
                      <a:r>
                        <a:rPr lang="ru-RU" sz="1600" b="0" strike="noStrike" spc="-1">
                          <a:solidFill>
                            <a:srgbClr val="000000"/>
                          </a:solidFill>
                          <a:latin typeface="Arial"/>
                          <a:ea typeface="Arial"/>
                        </a:rPr>
                        <a:t>8</a:t>
                      </a:r>
                      <a:endParaRPr lang="ru-RU" sz="1600" b="0" strike="noStrike" spc="-1">
                        <a:latin typeface="Arial"/>
                      </a:endParaRPr>
                    </a:p>
                    <a:p>
                      <a:pPr>
                        <a:lnSpc>
                          <a:spcPct val="100000"/>
                        </a:lnSpc>
                      </a:pPr>
                      <a:r>
                        <a:rPr lang="ru-RU" sz="1600" b="0" strike="noStrike" spc="-1">
                          <a:solidFill>
                            <a:srgbClr val="000000"/>
                          </a:solidFill>
                          <a:latin typeface="Arial"/>
                          <a:ea typeface="Arial"/>
                        </a:rPr>
                        <a:t>9</a:t>
                      </a:r>
                      <a:endParaRPr lang="ru-RU" sz="1600" b="0" strike="noStrike" spc="-1">
                        <a:latin typeface="Arial"/>
                      </a:endParaRPr>
                    </a:p>
                    <a:p>
                      <a:pPr>
                        <a:lnSpc>
                          <a:spcPct val="100000"/>
                        </a:lnSpc>
                      </a:pPr>
                      <a:r>
                        <a:rPr lang="ru-RU" sz="1600" b="0" strike="noStrike" spc="-1">
                          <a:solidFill>
                            <a:srgbClr val="000000"/>
                          </a:solidFill>
                          <a:latin typeface="Arial"/>
                          <a:ea typeface="Arial"/>
                        </a:rPr>
                        <a:t>10</a:t>
                      </a:r>
                      <a:endParaRPr lang="ru-RU" sz="1600" b="0" strike="noStrike" spc="-1">
                        <a:latin typeface="Arial"/>
                      </a:endParaRPr>
                    </a:p>
                    <a:p>
                      <a:pPr>
                        <a:lnSpc>
                          <a:spcPct val="100000"/>
                        </a:lnSpc>
                      </a:pPr>
                      <a:r>
                        <a:rPr lang="ru-RU" sz="1600" b="0" strike="noStrike" spc="-1">
                          <a:solidFill>
                            <a:srgbClr val="000000"/>
                          </a:solidFill>
                          <a:latin typeface="Arial"/>
                          <a:ea typeface="Arial"/>
                        </a:rPr>
                        <a:t>11</a:t>
                      </a:r>
                      <a:endParaRPr lang="ru-RU" sz="1600" b="0" strike="noStrike" spc="-1">
                        <a:latin typeface="Arial"/>
                      </a:endParaRPr>
                    </a:p>
                    <a:p>
                      <a:pPr>
                        <a:lnSpc>
                          <a:spcPct val="100000"/>
                        </a:lnSpc>
                      </a:pPr>
                      <a:r>
                        <a:rPr lang="ru-RU" sz="1600" b="0" strike="noStrike" spc="-1">
                          <a:solidFill>
                            <a:srgbClr val="000000"/>
                          </a:solidFill>
                          <a:latin typeface="Arial"/>
                          <a:ea typeface="Arial"/>
                        </a:rPr>
                        <a:t>12</a:t>
                      </a:r>
                      <a:endParaRPr lang="ru-RU" sz="1600" b="0" strike="noStrike" spc="-1">
                        <a:latin typeface="Arial"/>
                      </a:endParaRPr>
                    </a:p>
                    <a:p>
                      <a:pPr>
                        <a:lnSpc>
                          <a:spcPct val="100000"/>
                        </a:lnSpc>
                      </a:pPr>
                      <a:r>
                        <a:rPr lang="ru-RU" sz="1600" b="0" strike="noStrike" spc="-1">
                          <a:solidFill>
                            <a:srgbClr val="000000"/>
                          </a:solidFill>
                          <a:latin typeface="Arial"/>
                          <a:ea typeface="Arial"/>
                        </a:rPr>
                        <a:t>13</a:t>
                      </a:r>
                      <a:endParaRPr lang="ru-RU" sz="1600" b="0" strike="noStrike" spc="-1">
                        <a:latin typeface="Arial"/>
                      </a:endParaRPr>
                    </a:p>
                    <a:p>
                      <a:pPr>
                        <a:lnSpc>
                          <a:spcPct val="100000"/>
                        </a:lnSpc>
                      </a:pPr>
                      <a:r>
                        <a:rPr lang="ru-RU" sz="1600" b="0" strike="noStrike" spc="-1">
                          <a:solidFill>
                            <a:srgbClr val="000000"/>
                          </a:solidFill>
                          <a:latin typeface="Arial"/>
                          <a:ea typeface="Arial"/>
                        </a:rPr>
                        <a:t>14</a:t>
                      </a:r>
                      <a:endParaRPr lang="ru-RU" sz="1600" b="0" strike="noStrike" spc="-1">
                        <a:latin typeface="Arial"/>
                      </a:endParaRPr>
                    </a:p>
                    <a:p>
                      <a:pPr>
                        <a:lnSpc>
                          <a:spcPct val="100000"/>
                        </a:lnSpc>
                      </a:pPr>
                      <a:r>
                        <a:rPr lang="ru-RU" sz="1600" b="0" strike="noStrike" spc="-1">
                          <a:solidFill>
                            <a:srgbClr val="000000"/>
                          </a:solidFill>
                          <a:latin typeface="Arial"/>
                          <a:ea typeface="Arial"/>
                        </a:rPr>
                        <a:t>15</a:t>
                      </a:r>
                      <a:endParaRPr lang="ru-RU"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600" b="0" strike="noStrike" spc="-1">
                          <a:solidFill>
                            <a:srgbClr val="000000"/>
                          </a:solidFill>
                          <a:latin typeface="Arial"/>
                          <a:ea typeface="Arial"/>
                        </a:rPr>
                        <a:t>2 + 2</a:t>
                      </a:r>
                      <a:endParaRPr lang="ru-RU" sz="1600" b="0" strike="noStrike" spc="-1">
                        <a:latin typeface="Arial"/>
                      </a:endParaRPr>
                    </a:p>
                    <a:p>
                      <a:pPr>
                        <a:lnSpc>
                          <a:spcPct val="100000"/>
                        </a:lnSpc>
                      </a:pPr>
                      <a:r>
                        <a:rPr lang="en-US" sz="1600" b="0" strike="noStrike" spc="-1">
                          <a:solidFill>
                            <a:srgbClr val="000000"/>
                          </a:solidFill>
                          <a:latin typeface="Arial"/>
                          <a:ea typeface="Arial"/>
                        </a:rPr>
                        <a:t>2 + “2" </a:t>
                      </a:r>
                      <a:endParaRPr lang="ru-RU" sz="1600" b="0" strike="noStrike" spc="-1">
                        <a:latin typeface="Arial"/>
                      </a:endParaRPr>
                    </a:p>
                    <a:p>
                      <a:pPr>
                        <a:lnSpc>
                          <a:spcPct val="100000"/>
                        </a:lnSpc>
                      </a:pPr>
                      <a:endParaRPr lang="ru-RU" sz="1600" b="0" strike="noStrike" spc="-1">
                        <a:latin typeface="Arial"/>
                      </a:endParaRPr>
                    </a:p>
                    <a:p>
                      <a:pPr>
                        <a:lnSpc>
                          <a:spcPct val="100000"/>
                        </a:lnSpc>
                      </a:pPr>
                      <a:r>
                        <a:rPr lang="en-US" sz="1600" b="0" strike="noStrike" spc="-1">
                          <a:solidFill>
                            <a:srgbClr val="000000"/>
                          </a:solidFill>
                          <a:latin typeface="Arial"/>
                          <a:ea typeface="Arial"/>
                        </a:rPr>
                        <a:t>true + true</a:t>
                      </a:r>
                      <a:endParaRPr lang="ru-RU" sz="1600" b="0" strike="noStrike" spc="-1">
                        <a:latin typeface="Arial"/>
                      </a:endParaRPr>
                    </a:p>
                    <a:p>
                      <a:pPr>
                        <a:lnSpc>
                          <a:spcPct val="100000"/>
                        </a:lnSpc>
                      </a:pPr>
                      <a:r>
                        <a:rPr lang="en-US" sz="1600" b="0" strike="noStrike" spc="-1">
                          <a:solidFill>
                            <a:srgbClr val="000000"/>
                          </a:solidFill>
                          <a:latin typeface="Arial"/>
                          <a:ea typeface="Arial"/>
                        </a:rPr>
                        <a:t>true + false</a:t>
                      </a:r>
                      <a:endParaRPr lang="ru-RU" sz="1600" b="0" strike="noStrike" spc="-1">
                        <a:latin typeface="Arial"/>
                      </a:endParaRPr>
                    </a:p>
                    <a:p>
                      <a:pPr>
                        <a:lnSpc>
                          <a:spcPct val="100000"/>
                        </a:lnSpc>
                      </a:pPr>
                      <a:endParaRPr lang="ru-RU" sz="1600" b="0" strike="noStrike" spc="-1">
                        <a:latin typeface="Arial"/>
                      </a:endParaRPr>
                    </a:p>
                    <a:p>
                      <a:pPr>
                        <a:lnSpc>
                          <a:spcPct val="100000"/>
                        </a:lnSpc>
                        <a:tabLst>
                          <a:tab pos="0" algn="l"/>
                        </a:tabLst>
                      </a:pPr>
                      <a:r>
                        <a:rPr lang="en-US" sz="1600" b="0" strike="noStrike" spc="-1">
                          <a:solidFill>
                            <a:srgbClr val="000000"/>
                          </a:solidFill>
                          <a:latin typeface="Arial"/>
                          <a:ea typeface="Arial"/>
                        </a:rPr>
                        <a:t>"text" + 2</a:t>
                      </a:r>
                      <a:endParaRPr lang="ru-RU" sz="1600" b="0" strike="noStrike" spc="-1">
                        <a:latin typeface="Arial"/>
                      </a:endParaRPr>
                    </a:p>
                    <a:p>
                      <a:pPr>
                        <a:lnSpc>
                          <a:spcPct val="100000"/>
                        </a:lnSpc>
                        <a:tabLst>
                          <a:tab pos="0" algn="l"/>
                        </a:tabLst>
                      </a:pPr>
                      <a:r>
                        <a:rPr lang="en-US" sz="1600" b="0" strike="noStrike" spc="-1">
                          <a:solidFill>
                            <a:srgbClr val="000000"/>
                          </a:solidFill>
                          <a:latin typeface="Arial"/>
                          <a:ea typeface="Arial"/>
                        </a:rPr>
                        <a:t>"text" + undefined</a:t>
                      </a:r>
                      <a:endParaRPr lang="ru-RU" sz="1600" b="0" strike="noStrike" spc="-1">
                        <a:latin typeface="Arial"/>
                      </a:endParaRPr>
                    </a:p>
                    <a:p>
                      <a:pPr>
                        <a:lnSpc>
                          <a:spcPct val="100000"/>
                        </a:lnSpc>
                        <a:tabLst>
                          <a:tab pos="0" algn="l"/>
                        </a:tabLst>
                      </a:pPr>
                      <a:endParaRPr lang="ru-RU" sz="1600" b="0" strike="noStrike" spc="-1">
                        <a:latin typeface="Arial"/>
                      </a:endParaRPr>
                    </a:p>
                    <a:p>
                      <a:pPr>
                        <a:lnSpc>
                          <a:spcPct val="100000"/>
                        </a:lnSpc>
                        <a:tabLst>
                          <a:tab pos="0" algn="l"/>
                        </a:tabLst>
                      </a:pPr>
                      <a:r>
                        <a:rPr lang="en-US" sz="1600" b="0" strike="noStrike" spc="-1">
                          <a:solidFill>
                            <a:srgbClr val="000000"/>
                          </a:solidFill>
                          <a:latin typeface="Arial"/>
                          <a:ea typeface="Arial"/>
                        </a:rPr>
                        <a:t>2 + null</a:t>
                      </a:r>
                      <a:endParaRPr lang="ru-RU" sz="1600" b="0" strike="noStrike" spc="-1">
                        <a:latin typeface="Arial"/>
                      </a:endParaRPr>
                    </a:p>
                    <a:p>
                      <a:pPr>
                        <a:lnSpc>
                          <a:spcPct val="100000"/>
                        </a:lnSpc>
                        <a:tabLst>
                          <a:tab pos="0" algn="l"/>
                        </a:tabLst>
                      </a:pPr>
                      <a:r>
                        <a:rPr lang="en-US" sz="1600" b="0" strike="noStrike" spc="-1">
                          <a:solidFill>
                            <a:srgbClr val="000000"/>
                          </a:solidFill>
                          <a:latin typeface="Arial"/>
                          <a:ea typeface="Arial"/>
                        </a:rPr>
                        <a:t>2 + Infinity </a:t>
                      </a:r>
                      <a:endParaRPr lang="ru-RU" sz="1600" b="0" strike="noStrike" spc="-1">
                        <a:latin typeface="Arial"/>
                      </a:endParaRPr>
                    </a:p>
                    <a:p>
                      <a:pPr>
                        <a:lnSpc>
                          <a:spcPct val="100000"/>
                        </a:lnSpc>
                        <a:tabLst>
                          <a:tab pos="0" algn="l"/>
                        </a:tabLst>
                      </a:pPr>
                      <a:endParaRPr lang="ru-RU" sz="1600" b="0" strike="noStrike" spc="-1">
                        <a:latin typeface="Arial"/>
                      </a:endParaRPr>
                    </a:p>
                    <a:p>
                      <a:pPr>
                        <a:lnSpc>
                          <a:spcPct val="100000"/>
                        </a:lnSpc>
                        <a:tabLst>
                          <a:tab pos="0" algn="l"/>
                        </a:tabLst>
                      </a:pPr>
                      <a:r>
                        <a:rPr lang="en-US" sz="1600" b="0" strike="noStrike" spc="-1">
                          <a:solidFill>
                            <a:srgbClr val="000000"/>
                          </a:solidFill>
                          <a:latin typeface="Arial"/>
                          <a:ea typeface="Arial"/>
                        </a:rPr>
                        <a:t>2 + undefined</a:t>
                      </a:r>
                      <a:endParaRPr lang="ru-RU" sz="1600" b="0" strike="noStrike" spc="-1">
                        <a:latin typeface="Arial"/>
                      </a:endParaRPr>
                    </a:p>
                    <a:p>
                      <a:pPr>
                        <a:lnSpc>
                          <a:spcPct val="100000"/>
                        </a:lnSpc>
                        <a:tabLst>
                          <a:tab pos="0" algn="l"/>
                        </a:tabLst>
                      </a:pPr>
                      <a:r>
                        <a:rPr lang="en-US" sz="1600" b="0" strike="noStrike" spc="-1">
                          <a:solidFill>
                            <a:srgbClr val="000000"/>
                          </a:solidFill>
                          <a:latin typeface="Arial"/>
                          <a:ea typeface="Arial"/>
                        </a:rPr>
                        <a:t>Infinity + undefined</a:t>
                      </a:r>
                      <a:endParaRPr lang="ru-RU" sz="1600" b="0" strike="noStrike" spc="-1">
                        <a:latin typeface="Arial"/>
                      </a:endParaRPr>
                    </a:p>
                    <a:p>
                      <a:pPr>
                        <a:lnSpc>
                          <a:spcPct val="100000"/>
                        </a:lnSpc>
                        <a:tabLst>
                          <a:tab pos="0" algn="l"/>
                        </a:tabLst>
                      </a:pPr>
                      <a:r>
                        <a:rPr lang="en-US" sz="1600" b="0" strike="noStrike" spc="-1">
                          <a:solidFill>
                            <a:srgbClr val="000000"/>
                          </a:solidFill>
                          <a:latin typeface="Arial"/>
                          <a:ea typeface="Arial"/>
                        </a:rPr>
                        <a:t>null + undefined</a:t>
                      </a:r>
                      <a:endParaRPr lang="ru-RU" sz="16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0"/>
                  </a:ext>
                </a:extLst>
              </a:tr>
            </a:tbl>
          </a:graphicData>
        </a:graphic>
      </p:graphicFrame>
      <p:pic>
        <p:nvPicPr>
          <p:cNvPr id="143" name="Рисунок 6"/>
          <p:cNvPicPr/>
          <p:nvPr/>
        </p:nvPicPr>
        <p:blipFill>
          <a:blip r:embed="rId2"/>
          <a:stretch/>
        </p:blipFill>
        <p:spPr>
          <a:xfrm>
            <a:off x="2810160" y="3115080"/>
            <a:ext cx="3159000" cy="3736800"/>
          </a:xfrm>
          <a:prstGeom prst="rect">
            <a:avLst/>
          </a:prstGeom>
          <a:ln>
            <a:noFill/>
          </a:ln>
        </p:spPr>
      </p:pic>
      <p:pic>
        <p:nvPicPr>
          <p:cNvPr id="144" name="Рисунок 12"/>
          <p:cNvPicPr/>
          <p:nvPr/>
        </p:nvPicPr>
        <p:blipFill>
          <a:blip r:embed="rId3"/>
          <a:stretch/>
        </p:blipFill>
        <p:spPr>
          <a:xfrm>
            <a:off x="6126480" y="0"/>
            <a:ext cx="6051960" cy="685728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3168000" y="197640"/>
            <a:ext cx="6061320" cy="81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20000"/>
              </a:lnSpc>
              <a:tabLst>
                <a:tab pos="0" algn="l"/>
              </a:tabLst>
            </a:pPr>
            <a:r>
              <a:rPr lang="en-GB" sz="2600" b="1" strike="noStrike" spc="-1" dirty="0" err="1">
                <a:solidFill>
                  <a:srgbClr val="5A558D"/>
                </a:solidFill>
                <a:latin typeface="Comic Sans MS" panose="030F0702030302020204" pitchFamily="66" charset="0"/>
                <a:ea typeface="Playfair Display"/>
              </a:rPr>
              <a:t>Стандарт</a:t>
            </a:r>
            <a:r>
              <a:rPr lang="en-GB" sz="2600" b="1" strike="noStrike" spc="-1" dirty="0">
                <a:solidFill>
                  <a:srgbClr val="5A558D"/>
                </a:solidFill>
                <a:latin typeface="Comic Sans MS" panose="030F0702030302020204" pitchFamily="66" charset="0"/>
                <a:ea typeface="Playfair Display"/>
              </a:rPr>
              <a:t> </a:t>
            </a:r>
            <a:r>
              <a:rPr lang="en-GB" sz="2600" b="1" u="sng" strike="noStrike" spc="-1" dirty="0">
                <a:solidFill>
                  <a:srgbClr val="0563C1"/>
                </a:solidFill>
                <a:uFillTx/>
                <a:latin typeface="Comic Sans MS" panose="030F0702030302020204" pitchFamily="66" charset="0"/>
                <a:ea typeface="Playfair Display"/>
                <a:hlinkClick r:id="rId2"/>
              </a:rPr>
              <a:t>IEEE-754</a:t>
            </a:r>
            <a:endParaRPr lang="ru-RU" sz="2600" b="0" strike="noStrike" spc="-1" dirty="0">
              <a:latin typeface="Comic Sans MS" panose="030F0702030302020204" pitchFamily="66" charset="0"/>
            </a:endParaRPr>
          </a:p>
        </p:txBody>
      </p:sp>
      <p:pic>
        <p:nvPicPr>
          <p:cNvPr id="146" name="Google Shape;143;p6" descr="D:\Beetroot_work\New site\Course images\A_web_course_header_soft_skills-01.png"/>
          <p:cNvPicPr/>
          <p:nvPr/>
        </p:nvPicPr>
        <p:blipFill>
          <a:blip r:embed="rId3"/>
          <a:stretch/>
        </p:blipFill>
        <p:spPr>
          <a:xfrm>
            <a:off x="-216000" y="-160200"/>
            <a:ext cx="3179160" cy="2967840"/>
          </a:xfrm>
          <a:prstGeom prst="rect">
            <a:avLst/>
          </a:prstGeom>
          <a:ln>
            <a:noFill/>
          </a:ln>
        </p:spPr>
      </p:pic>
      <p:pic>
        <p:nvPicPr>
          <p:cNvPr id="147" name="Google Shape;331;p26_0"/>
          <p:cNvPicPr/>
          <p:nvPr/>
        </p:nvPicPr>
        <p:blipFill>
          <a:blip r:embed="rId4"/>
          <a:stretch/>
        </p:blipFill>
        <p:spPr>
          <a:xfrm>
            <a:off x="7881840" y="360000"/>
            <a:ext cx="325800" cy="325800"/>
          </a:xfrm>
          <a:prstGeom prst="rect">
            <a:avLst/>
          </a:prstGeom>
          <a:ln>
            <a:noFill/>
          </a:ln>
        </p:spPr>
      </p:pic>
      <p:sp>
        <p:nvSpPr>
          <p:cNvPr id="148" name="CustomShape 2"/>
          <p:cNvSpPr/>
          <p:nvPr/>
        </p:nvSpPr>
        <p:spPr>
          <a:xfrm>
            <a:off x="6696000" y="720000"/>
            <a:ext cx="518364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GB" sz="1500" b="0" strike="noStrike" spc="-1" dirty="0" err="1">
                <a:solidFill>
                  <a:srgbClr val="000000"/>
                </a:solidFill>
                <a:latin typeface="Arial" panose="020B0604020202020204" pitchFamily="34" charset="0"/>
                <a:ea typeface="Playfair Display"/>
                <a:cs typeface="Arial" panose="020B0604020202020204" pitchFamily="34" charset="0"/>
              </a:rPr>
              <a:t>Стандарт</a:t>
            </a:r>
            <a:r>
              <a:rPr lang="en-GB" sz="1500" b="0" strike="noStrike" spc="-1" dirty="0">
                <a:solidFill>
                  <a:srgbClr val="000000"/>
                </a:solidFill>
                <a:latin typeface="Arial" panose="020B0604020202020204" pitchFamily="34" charset="0"/>
                <a:ea typeface="Playfair Display"/>
                <a:cs typeface="Arial" panose="020B0604020202020204" pitchFamily="34" charset="0"/>
              </a:rPr>
              <a:t>, </a:t>
            </a:r>
            <a:r>
              <a:rPr lang="en-GB" sz="1500" b="0" strike="noStrike" spc="-1" dirty="0" err="1">
                <a:solidFill>
                  <a:srgbClr val="000000"/>
                </a:solidFill>
                <a:latin typeface="Arial" panose="020B0604020202020204" pitchFamily="34" charset="0"/>
                <a:ea typeface="Playfair Display"/>
                <a:cs typeface="Arial" panose="020B0604020202020204" pitchFamily="34" charset="0"/>
              </a:rPr>
              <a:t>описывающий</a:t>
            </a:r>
            <a:r>
              <a:rPr lang="en-GB" sz="1500" b="0" strike="noStrike" spc="-1" dirty="0">
                <a:solidFill>
                  <a:srgbClr val="000000"/>
                </a:solidFill>
                <a:latin typeface="Arial" panose="020B0604020202020204" pitchFamily="34" charset="0"/>
                <a:ea typeface="Playfair Display"/>
                <a:cs typeface="Arial" panose="020B0604020202020204" pitchFamily="34" charset="0"/>
              </a:rPr>
              <a:t> </a:t>
            </a:r>
            <a:r>
              <a:rPr lang="en-GB" sz="1500" b="0" strike="noStrike" spc="-1" dirty="0" err="1">
                <a:solidFill>
                  <a:srgbClr val="000000"/>
                </a:solidFill>
                <a:latin typeface="Arial" panose="020B0604020202020204" pitchFamily="34" charset="0"/>
                <a:ea typeface="Playfair Display"/>
                <a:cs typeface="Arial" panose="020B0604020202020204" pitchFamily="34" charset="0"/>
              </a:rPr>
              <a:t>формат</a:t>
            </a:r>
            <a:r>
              <a:rPr lang="en-GB" sz="1500" b="0" strike="noStrike" spc="-1" dirty="0">
                <a:solidFill>
                  <a:srgbClr val="000000"/>
                </a:solidFill>
                <a:latin typeface="Arial" panose="020B0604020202020204" pitchFamily="34" charset="0"/>
                <a:ea typeface="Playfair Display"/>
                <a:cs typeface="Arial" panose="020B0604020202020204" pitchFamily="34" charset="0"/>
              </a:rPr>
              <a:t> </a:t>
            </a:r>
            <a:r>
              <a:rPr lang="en-GB" sz="1500" b="0" strike="noStrike" spc="-1" dirty="0" err="1">
                <a:solidFill>
                  <a:srgbClr val="000000"/>
                </a:solidFill>
                <a:latin typeface="Arial" panose="020B0604020202020204" pitchFamily="34" charset="0"/>
                <a:ea typeface="Playfair Display"/>
                <a:cs typeface="Arial" panose="020B0604020202020204" pitchFamily="34" charset="0"/>
              </a:rPr>
              <a:t>представления</a:t>
            </a:r>
            <a:r>
              <a:rPr lang="en-GB" sz="1500" b="0" strike="noStrike" spc="-1" dirty="0">
                <a:solidFill>
                  <a:srgbClr val="000000"/>
                </a:solidFill>
                <a:latin typeface="Arial" panose="020B0604020202020204" pitchFamily="34" charset="0"/>
                <a:ea typeface="Playfair Display"/>
                <a:cs typeface="Arial" panose="020B0604020202020204" pitchFamily="34" charset="0"/>
              </a:rPr>
              <a:t> </a:t>
            </a:r>
            <a:r>
              <a:rPr lang="en-GB" sz="1500" b="0" strike="noStrike" spc="-1" dirty="0" err="1">
                <a:solidFill>
                  <a:srgbClr val="000000"/>
                </a:solidFill>
                <a:latin typeface="Arial" panose="020B0604020202020204" pitchFamily="34" charset="0"/>
                <a:ea typeface="Playfair Display"/>
                <a:cs typeface="Arial" panose="020B0604020202020204" pitchFamily="34" charset="0"/>
              </a:rPr>
              <a:t>чисел</a:t>
            </a:r>
            <a:r>
              <a:rPr lang="en-GB" sz="1500" b="0" strike="noStrike" spc="-1" dirty="0">
                <a:solidFill>
                  <a:srgbClr val="000000"/>
                </a:solidFill>
                <a:latin typeface="Arial" panose="020B0604020202020204" pitchFamily="34" charset="0"/>
                <a:ea typeface="Playfair Display"/>
                <a:cs typeface="Arial" panose="020B0604020202020204" pitchFamily="34" charset="0"/>
              </a:rPr>
              <a:t> с </a:t>
            </a:r>
            <a:r>
              <a:rPr lang="en-GB" sz="1500" b="0" strike="noStrike" spc="-1" dirty="0" err="1">
                <a:solidFill>
                  <a:srgbClr val="000000"/>
                </a:solidFill>
                <a:latin typeface="Arial" panose="020B0604020202020204" pitchFamily="34" charset="0"/>
                <a:ea typeface="Playfair Display"/>
                <a:cs typeface="Arial" panose="020B0604020202020204" pitchFamily="34" charset="0"/>
              </a:rPr>
              <a:t>плавающей</a:t>
            </a:r>
            <a:r>
              <a:rPr lang="en-GB" sz="1500" b="0" strike="noStrike" spc="-1" dirty="0">
                <a:solidFill>
                  <a:srgbClr val="000000"/>
                </a:solidFill>
                <a:latin typeface="Arial" panose="020B0604020202020204" pitchFamily="34" charset="0"/>
                <a:ea typeface="Playfair Display"/>
                <a:cs typeface="Arial" panose="020B0604020202020204" pitchFamily="34" charset="0"/>
              </a:rPr>
              <a:t> </a:t>
            </a:r>
            <a:r>
              <a:rPr lang="en-GB" sz="1500" b="0" strike="noStrike" spc="-1" dirty="0" err="1">
                <a:solidFill>
                  <a:srgbClr val="000000"/>
                </a:solidFill>
                <a:latin typeface="Arial" panose="020B0604020202020204" pitchFamily="34" charset="0"/>
                <a:ea typeface="Playfair Display"/>
                <a:cs typeface="Arial" panose="020B0604020202020204" pitchFamily="34" charset="0"/>
              </a:rPr>
              <a:t>точкой</a:t>
            </a:r>
            <a:endParaRPr lang="ru-RU" sz="1500" b="0" strike="noStrike" spc="-1" dirty="0">
              <a:latin typeface="Arial" panose="020B0604020202020204" pitchFamily="34" charset="0"/>
              <a:cs typeface="Arial" panose="020B0604020202020204" pitchFamily="34" charset="0"/>
            </a:endParaRPr>
          </a:p>
        </p:txBody>
      </p:sp>
      <p:sp>
        <p:nvSpPr>
          <p:cNvPr id="149" name="CustomShape 3"/>
          <p:cNvSpPr/>
          <p:nvPr/>
        </p:nvSpPr>
        <p:spPr>
          <a:xfrm>
            <a:off x="2736000" y="1080000"/>
            <a:ext cx="9215640" cy="159898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0" u="sng" strike="noStrike" spc="-1" dirty="0">
                <a:solidFill>
                  <a:srgbClr val="000000"/>
                </a:solidFill>
                <a:uFillTx/>
                <a:latin typeface="Corbel Light" panose="020B0303020204020204" pitchFamily="34" charset="0"/>
                <a:ea typeface="DejaVu Sans"/>
              </a:rPr>
              <a:t>Стандарт описывает</a:t>
            </a:r>
            <a:r>
              <a:rPr lang="ru-RU" sz="1400" b="0" strike="noStrike" spc="-1" dirty="0">
                <a:solidFill>
                  <a:srgbClr val="000000"/>
                </a:solidFill>
                <a:latin typeface="Corbel Light" panose="020B0303020204020204" pitchFamily="34" charset="0"/>
                <a:ea typeface="DejaVu Sans"/>
              </a:rPr>
              <a:t>:</a:t>
            </a:r>
            <a:endParaRPr lang="ru-RU" sz="1400" b="0" strike="noStrike" spc="-1" dirty="0">
              <a:latin typeface="Corbel Light" panose="020B0303020204020204" pitchFamily="34" charset="0"/>
            </a:endParaRPr>
          </a:p>
          <a:p>
            <a:pPr marL="343080" indent="-342360">
              <a:lnSpc>
                <a:spcPct val="100000"/>
              </a:lnSpc>
              <a:buClr>
                <a:srgbClr val="000000"/>
              </a:buClr>
              <a:buFont typeface="Arial"/>
              <a:buChar char="•"/>
            </a:pPr>
            <a:r>
              <a:rPr lang="ru-RU" sz="1400" b="0" strike="noStrike" spc="-1" dirty="0">
                <a:solidFill>
                  <a:srgbClr val="000000"/>
                </a:solidFill>
                <a:latin typeface="Corbel Light" panose="020B0303020204020204" pitchFamily="34" charset="0"/>
                <a:ea typeface="DejaVu Sans"/>
              </a:rPr>
              <a:t>формат чисел с плавающей точкой: мантисса, показатель степени, знак числа;</a:t>
            </a:r>
            <a:endParaRPr lang="ru-RU" sz="1400" b="0" strike="noStrike" spc="-1" dirty="0">
              <a:latin typeface="Corbel Light" panose="020B0303020204020204" pitchFamily="34" charset="0"/>
            </a:endParaRPr>
          </a:p>
          <a:p>
            <a:pPr marL="343080" indent="-342360">
              <a:lnSpc>
                <a:spcPct val="100000"/>
              </a:lnSpc>
              <a:buClr>
                <a:srgbClr val="000000"/>
              </a:buClr>
              <a:buFont typeface="Arial"/>
              <a:buChar char="•"/>
            </a:pPr>
            <a:r>
              <a:rPr lang="ru-RU" sz="1400" b="0" strike="noStrike" spc="-1" dirty="0">
                <a:solidFill>
                  <a:srgbClr val="000000"/>
                </a:solidFill>
                <a:latin typeface="Corbel Light" panose="020B0303020204020204" pitchFamily="34" charset="0"/>
                <a:ea typeface="DejaVu Sans"/>
              </a:rPr>
              <a:t>представление положительного и отрицательного нуля, плюс и минус бесконечностей, а также — не</a:t>
            </a:r>
            <a:r>
              <a:rPr lang="en-US" sz="1400" b="0" strike="noStrike" spc="-1" dirty="0">
                <a:solidFill>
                  <a:srgbClr val="000000"/>
                </a:solidFill>
                <a:latin typeface="Corbel Light" panose="020B0303020204020204" pitchFamily="34" charset="0"/>
                <a:ea typeface="DejaVu Sans"/>
              </a:rPr>
              <a:t> </a:t>
            </a:r>
            <a:r>
              <a:rPr lang="ru-RU" sz="1400" b="0" strike="noStrike" spc="-1" dirty="0">
                <a:solidFill>
                  <a:srgbClr val="000000"/>
                </a:solidFill>
                <a:latin typeface="Corbel Light" panose="020B0303020204020204" pitchFamily="34" charset="0"/>
                <a:ea typeface="DejaVu Sans"/>
              </a:rPr>
              <a:t>числа;</a:t>
            </a:r>
            <a:endParaRPr lang="ru-RU" sz="1400" b="0" strike="noStrike" spc="-1" dirty="0">
              <a:latin typeface="Corbel Light" panose="020B0303020204020204" pitchFamily="34" charset="0"/>
            </a:endParaRPr>
          </a:p>
          <a:p>
            <a:pPr marL="343080" indent="-342360">
              <a:lnSpc>
                <a:spcPct val="100000"/>
              </a:lnSpc>
              <a:buClr>
                <a:srgbClr val="000000"/>
              </a:buClr>
              <a:buFont typeface="Arial"/>
              <a:buChar char="•"/>
            </a:pPr>
            <a:r>
              <a:rPr lang="ru-RU" sz="1400" b="0" strike="noStrike" spc="-1" dirty="0">
                <a:solidFill>
                  <a:srgbClr val="000000"/>
                </a:solidFill>
                <a:latin typeface="Corbel Light" panose="020B0303020204020204" pitchFamily="34" charset="0"/>
                <a:ea typeface="DejaVu Sans"/>
              </a:rPr>
              <a:t>методы, используемые для преобразования числа при выполнении математических операций;</a:t>
            </a:r>
            <a:endParaRPr lang="ru-RU" sz="1400" b="0" strike="noStrike" spc="-1" dirty="0">
              <a:latin typeface="Corbel Light" panose="020B0303020204020204" pitchFamily="34" charset="0"/>
            </a:endParaRPr>
          </a:p>
          <a:p>
            <a:pPr marL="343080" indent="-342360">
              <a:lnSpc>
                <a:spcPct val="100000"/>
              </a:lnSpc>
              <a:buClr>
                <a:srgbClr val="000000"/>
              </a:buClr>
              <a:buFont typeface="Arial"/>
              <a:buChar char="•"/>
            </a:pPr>
            <a:r>
              <a:rPr lang="ru-RU" sz="1400" b="0" strike="noStrike" spc="-1" dirty="0">
                <a:solidFill>
                  <a:srgbClr val="000000"/>
                </a:solidFill>
                <a:latin typeface="Corbel Light" panose="020B0303020204020204" pitchFamily="34" charset="0"/>
                <a:ea typeface="DejaVu Sans"/>
              </a:rPr>
              <a:t>исключительные ситуации: деление на нуль, переполнение, потеря значимости, работа с </a:t>
            </a:r>
            <a:r>
              <a:rPr lang="ru-RU" sz="1400" b="0" strike="noStrike" spc="-1" dirty="0" err="1">
                <a:solidFill>
                  <a:srgbClr val="000000"/>
                </a:solidFill>
                <a:latin typeface="Corbel Light" panose="020B0303020204020204" pitchFamily="34" charset="0"/>
                <a:ea typeface="DejaVu Sans"/>
              </a:rPr>
              <a:t>денормализованными</a:t>
            </a:r>
            <a:r>
              <a:rPr lang="ru-RU" sz="1400" b="0" strike="noStrike" spc="-1" dirty="0">
                <a:solidFill>
                  <a:srgbClr val="000000"/>
                </a:solidFill>
                <a:latin typeface="Corbel Light" panose="020B0303020204020204" pitchFamily="34" charset="0"/>
                <a:ea typeface="DejaVu Sans"/>
              </a:rPr>
              <a:t> числами и другие;</a:t>
            </a:r>
            <a:endParaRPr lang="ru-RU" sz="1400" b="0" strike="noStrike" spc="-1" dirty="0">
              <a:latin typeface="Corbel Light" panose="020B0303020204020204" pitchFamily="34" charset="0"/>
            </a:endParaRPr>
          </a:p>
          <a:p>
            <a:pPr marL="343080" indent="-342360">
              <a:lnSpc>
                <a:spcPct val="100000"/>
              </a:lnSpc>
              <a:buClr>
                <a:srgbClr val="000000"/>
              </a:buClr>
              <a:buFont typeface="Arial"/>
              <a:buChar char="•"/>
            </a:pPr>
            <a:r>
              <a:rPr lang="ru-RU" sz="1400" b="0" strike="noStrike" spc="-1" dirty="0">
                <a:solidFill>
                  <a:srgbClr val="000000"/>
                </a:solidFill>
                <a:latin typeface="Corbel Light" panose="020B0303020204020204" pitchFamily="34" charset="0"/>
                <a:ea typeface="DejaVu Sans"/>
              </a:rPr>
              <a:t>операции: арифметические и другие</a:t>
            </a:r>
            <a:endParaRPr lang="ru-RU" sz="1400" b="0" strike="noStrike" spc="-1" dirty="0">
              <a:latin typeface="Corbel Light" panose="020B0303020204020204" pitchFamily="34" charset="0"/>
            </a:endParaRPr>
          </a:p>
        </p:txBody>
      </p:sp>
      <p:pic>
        <p:nvPicPr>
          <p:cNvPr id="150" name="Рисунок 5"/>
          <p:cNvPicPr/>
          <p:nvPr/>
        </p:nvPicPr>
        <p:blipFill>
          <a:blip r:embed="rId5"/>
          <a:stretch/>
        </p:blipFill>
        <p:spPr>
          <a:xfrm>
            <a:off x="144000" y="5544000"/>
            <a:ext cx="10572120" cy="1295640"/>
          </a:xfrm>
          <a:prstGeom prst="rect">
            <a:avLst/>
          </a:prstGeom>
          <a:ln>
            <a:noFill/>
          </a:ln>
        </p:spPr>
      </p:pic>
      <p:pic>
        <p:nvPicPr>
          <p:cNvPr id="151" name="Рисунок 3"/>
          <p:cNvPicPr/>
          <p:nvPr/>
        </p:nvPicPr>
        <p:blipFill>
          <a:blip r:embed="rId6"/>
          <a:stretch/>
        </p:blipFill>
        <p:spPr>
          <a:xfrm>
            <a:off x="108000" y="4356000"/>
            <a:ext cx="6400440" cy="1204200"/>
          </a:xfrm>
          <a:prstGeom prst="rect">
            <a:avLst/>
          </a:prstGeom>
          <a:ln>
            <a:noFill/>
          </a:ln>
        </p:spPr>
      </p:pic>
      <p:sp>
        <p:nvSpPr>
          <p:cNvPr id="152" name="CustomShape 4"/>
          <p:cNvSpPr/>
          <p:nvPr/>
        </p:nvSpPr>
        <p:spPr>
          <a:xfrm>
            <a:off x="6984000" y="4725720"/>
            <a:ext cx="4845600" cy="60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ru-RU" sz="1300" b="0" strike="noStrike" spc="-1">
                <a:latin typeface="Arial"/>
              </a:rPr>
              <a:t>Если число слишком большое, оно переполнит 64-битное хранилище, JavaScript вернёт бесконечность:</a:t>
            </a:r>
          </a:p>
        </p:txBody>
      </p:sp>
      <p:sp>
        <p:nvSpPr>
          <p:cNvPr id="153" name="CustomShape 5"/>
          <p:cNvSpPr/>
          <p:nvPr/>
        </p:nvSpPr>
        <p:spPr>
          <a:xfrm>
            <a:off x="1512000" y="3480480"/>
            <a:ext cx="9122760" cy="76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ru-RU" sz="1600" b="0" strike="noStrike" spc="-1">
                <a:latin typeface="Arial"/>
              </a:rPr>
              <a:t>Для хранения числа используется 64 бита: 52 из них используется для хранения цифр, 11 из них для хранения положения десятичной точки (если число целое, то хранится 0), и один бит отведён на хранение знака.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563760" y="3996720"/>
            <a:ext cx="5560200" cy="2629800"/>
          </a:xfrm>
          <a:prstGeom prst="roundRect">
            <a:avLst>
              <a:gd name="adj" fmla="val 50000"/>
            </a:avLst>
          </a:prstGeom>
          <a:solidFill>
            <a:srgbClr val="E7E3F5"/>
          </a:solidFill>
          <a:ln>
            <a:solidFill>
              <a:srgbClr val="E7E3F5"/>
            </a:solidFill>
            <a:round/>
          </a:ln>
        </p:spPr>
        <p:style>
          <a:lnRef idx="2">
            <a:schemeClr val="accent1">
              <a:shade val="50000"/>
            </a:schemeClr>
          </a:lnRef>
          <a:fillRef idx="1">
            <a:schemeClr val="accent1"/>
          </a:fillRef>
          <a:effectRef idx="0">
            <a:schemeClr val="accent1"/>
          </a:effectRef>
          <a:fontRef idx="minor"/>
        </p:style>
      </p:sp>
      <p:sp>
        <p:nvSpPr>
          <p:cNvPr id="155" name="CustomShape 2"/>
          <p:cNvSpPr/>
          <p:nvPr/>
        </p:nvSpPr>
        <p:spPr>
          <a:xfrm>
            <a:off x="563760" y="391320"/>
            <a:ext cx="3496320" cy="712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90000"/>
              </a:lnSpc>
              <a:tabLst>
                <a:tab pos="0" algn="l"/>
              </a:tabLst>
            </a:pPr>
            <a:r>
              <a:rPr lang="ru-RU" sz="4000" b="1" strike="noStrike" spc="-1" dirty="0">
                <a:solidFill>
                  <a:srgbClr val="5A558D"/>
                </a:solidFill>
                <a:latin typeface="Comic Sans MS" panose="030F0702030302020204" pitchFamily="66" charset="0"/>
                <a:ea typeface="Playfair Display"/>
              </a:rPr>
              <a:t>Операторы</a:t>
            </a:r>
            <a:endParaRPr lang="ru-RU" sz="4000" b="0" strike="noStrike" spc="-1" dirty="0">
              <a:latin typeface="Comic Sans MS" panose="030F0702030302020204" pitchFamily="66" charset="0"/>
            </a:endParaRPr>
          </a:p>
        </p:txBody>
      </p:sp>
      <p:pic>
        <p:nvPicPr>
          <p:cNvPr id="156" name="Google Shape;193;p11" descr="C:\Users\gelya\OneDrive\Рабочий стол\A_web_scholarship_head-01.png"/>
          <p:cNvPicPr/>
          <p:nvPr/>
        </p:nvPicPr>
        <p:blipFill>
          <a:blip r:embed="rId3"/>
          <a:stretch/>
        </p:blipFill>
        <p:spPr>
          <a:xfrm>
            <a:off x="7626240" y="3048120"/>
            <a:ext cx="4564800" cy="3809160"/>
          </a:xfrm>
          <a:prstGeom prst="rect">
            <a:avLst/>
          </a:prstGeom>
          <a:ln>
            <a:noFill/>
          </a:ln>
        </p:spPr>
      </p:pic>
      <p:pic>
        <p:nvPicPr>
          <p:cNvPr id="157" name="Google Shape;194;p11"/>
          <p:cNvPicPr/>
          <p:nvPr/>
        </p:nvPicPr>
        <p:blipFill>
          <a:blip r:embed="rId4"/>
          <a:stretch/>
        </p:blipFill>
        <p:spPr>
          <a:xfrm>
            <a:off x="10145160" y="75240"/>
            <a:ext cx="1924560" cy="1545840"/>
          </a:xfrm>
          <a:prstGeom prst="rect">
            <a:avLst/>
          </a:prstGeom>
          <a:ln>
            <a:noFill/>
          </a:ln>
        </p:spPr>
      </p:pic>
      <p:grpSp>
        <p:nvGrpSpPr>
          <p:cNvPr id="158" name="Group 3"/>
          <p:cNvGrpSpPr/>
          <p:nvPr/>
        </p:nvGrpSpPr>
        <p:grpSpPr>
          <a:xfrm>
            <a:off x="5517000" y="736200"/>
            <a:ext cx="4382280" cy="2051640"/>
            <a:chOff x="5517000" y="736200"/>
            <a:chExt cx="4382280" cy="2051640"/>
          </a:xfrm>
        </p:grpSpPr>
        <p:sp>
          <p:nvSpPr>
            <p:cNvPr id="159" name="CustomShape 4"/>
            <p:cNvSpPr/>
            <p:nvPr/>
          </p:nvSpPr>
          <p:spPr>
            <a:xfrm>
              <a:off x="5517000" y="736200"/>
              <a:ext cx="137556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1" strike="noStrike" spc="-1">
                  <a:solidFill>
                    <a:srgbClr val="666666"/>
                  </a:solidFill>
                  <a:latin typeface="Arial"/>
                  <a:ea typeface="Arial"/>
                </a:rPr>
                <a:t>Термины :</a:t>
              </a:r>
              <a:r>
                <a:rPr lang="ru-RU" sz="1400" b="1" u="sng" strike="noStrike" spc="-1">
                  <a:solidFill>
                    <a:srgbClr val="666666"/>
                  </a:solidFill>
                  <a:uFillTx/>
                  <a:latin typeface="Arial"/>
                  <a:ea typeface="Arial"/>
                </a:rPr>
                <a:t> </a:t>
              </a:r>
              <a:endParaRPr lang="ru-RU" sz="1400" b="0" strike="noStrike" spc="-1">
                <a:latin typeface="Arial"/>
              </a:endParaRPr>
            </a:p>
          </p:txBody>
        </p:sp>
        <p:grpSp>
          <p:nvGrpSpPr>
            <p:cNvPr id="160" name="Group 5"/>
            <p:cNvGrpSpPr/>
            <p:nvPr/>
          </p:nvGrpSpPr>
          <p:grpSpPr>
            <a:xfrm>
              <a:off x="5517000" y="857160"/>
              <a:ext cx="4382280" cy="1930680"/>
              <a:chOff x="5517000" y="857160"/>
              <a:chExt cx="4382280" cy="1930680"/>
            </a:xfrm>
          </p:grpSpPr>
          <p:sp>
            <p:nvSpPr>
              <p:cNvPr id="161" name="CustomShape 6"/>
              <p:cNvSpPr/>
              <p:nvPr/>
            </p:nvSpPr>
            <p:spPr>
              <a:xfrm>
                <a:off x="6893280" y="1584000"/>
                <a:ext cx="180792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rial"/>
                  </a:rPr>
                  <a:t>let </a:t>
                </a:r>
                <a:r>
                  <a:rPr lang="ru-RU" sz="2400" b="0" strike="noStrike" spc="-1">
                    <a:solidFill>
                      <a:srgbClr val="000000"/>
                    </a:solidFill>
                    <a:latin typeface="Arial"/>
                    <a:ea typeface="Arial"/>
                  </a:rPr>
                  <a:t>x = a + b</a:t>
                </a:r>
                <a:endParaRPr lang="ru-RU" sz="2400" b="0" strike="noStrike" spc="-1">
                  <a:latin typeface="Arial"/>
                </a:endParaRPr>
              </a:p>
            </p:txBody>
          </p:sp>
          <p:sp>
            <p:nvSpPr>
              <p:cNvPr id="162" name="CustomShape 7"/>
              <p:cNvSpPr/>
              <p:nvPr/>
            </p:nvSpPr>
            <p:spPr>
              <a:xfrm>
                <a:off x="6596640" y="2271600"/>
                <a:ext cx="330264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ru-RU" sz="1400" b="1" u="sng" strike="noStrike" spc="-1">
                    <a:solidFill>
                      <a:srgbClr val="0563C1"/>
                    </a:solidFill>
                    <a:uFillTx/>
                    <a:latin typeface="Arial"/>
                    <a:ea typeface="Arial"/>
                    <a:hlinkClick r:id="rId5"/>
                  </a:rPr>
                  <a:t>Оператор</a:t>
                </a:r>
                <a:endParaRPr lang="ru-RU" sz="1400" b="0" strike="noStrike" spc="-1">
                  <a:latin typeface="Arial"/>
                </a:endParaRPr>
              </a:p>
              <a:p>
                <a:pPr algn="ctr">
                  <a:lnSpc>
                    <a:spcPct val="100000"/>
                  </a:lnSpc>
                </a:pPr>
                <a:r>
                  <a:rPr lang="ru-RU" sz="1400" b="0" strike="noStrike" spc="-1">
                    <a:solidFill>
                      <a:srgbClr val="666666"/>
                    </a:solidFill>
                    <a:latin typeface="Arial"/>
                    <a:ea typeface="Arial"/>
                  </a:rPr>
                  <a:t>Бывают </a:t>
                </a:r>
                <a:r>
                  <a:rPr lang="ru-RU" sz="1400" b="1" u="sng" strike="noStrike" spc="-1">
                    <a:solidFill>
                      <a:srgbClr val="666666"/>
                    </a:solidFill>
                    <a:uFillTx/>
                    <a:latin typeface="Arial"/>
                    <a:ea typeface="Arial"/>
                  </a:rPr>
                  <a:t> </a:t>
                </a:r>
                <a:r>
                  <a:rPr lang="ru-RU" sz="1400" b="1" u="sng" strike="noStrike" spc="-1">
                    <a:solidFill>
                      <a:srgbClr val="0563C1"/>
                    </a:solidFill>
                    <a:uFillTx/>
                    <a:latin typeface="Arial"/>
                    <a:ea typeface="Arial"/>
                    <a:hlinkClick r:id="rId5"/>
                  </a:rPr>
                  <a:t>«унарный», «бинарный»</a:t>
                </a:r>
                <a:endParaRPr lang="ru-RU" sz="1400" b="0" strike="noStrike" spc="-1">
                  <a:latin typeface="Arial"/>
                </a:endParaRPr>
              </a:p>
            </p:txBody>
          </p:sp>
          <p:sp>
            <p:nvSpPr>
              <p:cNvPr id="163" name="CustomShape 8"/>
              <p:cNvSpPr/>
              <p:nvPr/>
            </p:nvSpPr>
            <p:spPr>
              <a:xfrm flipV="1">
                <a:off x="8248320" y="1963080"/>
                <a:ext cx="360" cy="307080"/>
              </a:xfrm>
              <a:custGeom>
                <a:avLst/>
                <a:gdLst/>
                <a:ahLst/>
                <a:cxnLst/>
                <a:rect l="l" t="t" r="r" b="b"/>
                <a:pathLst>
                  <a:path w="21600" h="21600">
                    <a:moveTo>
                      <a:pt x="0" y="0"/>
                    </a:moveTo>
                    <a:lnTo>
                      <a:pt x="21600" y="21600"/>
                    </a:lnTo>
                  </a:path>
                </a:pathLst>
              </a:custGeom>
              <a:noFill/>
              <a:ln>
                <a:solidFill>
                  <a:srgbClr val="3F6EC2"/>
                </a:solidFill>
                <a:round/>
                <a:tailEnd type="triangle" w="med" len="med"/>
              </a:ln>
            </p:spPr>
            <p:style>
              <a:lnRef idx="1">
                <a:schemeClr val="accent1"/>
              </a:lnRef>
              <a:fillRef idx="0">
                <a:schemeClr val="accent1"/>
              </a:fillRef>
              <a:effectRef idx="0">
                <a:schemeClr val="accent1"/>
              </a:effectRef>
              <a:fontRef idx="minor"/>
            </p:style>
          </p:sp>
          <p:sp>
            <p:nvSpPr>
              <p:cNvPr id="164" name="CustomShape 9"/>
              <p:cNvSpPr/>
              <p:nvPr/>
            </p:nvSpPr>
            <p:spPr>
              <a:xfrm>
                <a:off x="7710840" y="857160"/>
                <a:ext cx="109152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ru-RU" sz="1400" b="0" strike="noStrike" spc="-1">
                    <a:solidFill>
                      <a:srgbClr val="666666"/>
                    </a:solidFill>
                    <a:latin typeface="Arial"/>
                    <a:ea typeface="Arial"/>
                  </a:rPr>
                  <a:t>операнд</a:t>
                </a:r>
                <a:endParaRPr lang="ru-RU" sz="1400" b="0" strike="noStrike" spc="-1">
                  <a:latin typeface="Arial"/>
                </a:endParaRPr>
              </a:p>
            </p:txBody>
          </p:sp>
          <p:sp>
            <p:nvSpPr>
              <p:cNvPr id="165" name="CustomShape 10"/>
              <p:cNvSpPr/>
              <p:nvPr/>
            </p:nvSpPr>
            <p:spPr>
              <a:xfrm rot="10800000" flipH="1" flipV="1">
                <a:off x="7711200" y="1010880"/>
                <a:ext cx="230040" cy="652320"/>
              </a:xfrm>
              <a:prstGeom prst="curvedConnector4">
                <a:avLst>
                  <a:gd name="adj1" fmla="val -98988"/>
                  <a:gd name="adj2" fmla="val 61783"/>
                </a:avLst>
              </a:prstGeom>
              <a:noFill/>
              <a:ln>
                <a:solidFill>
                  <a:srgbClr val="3F6EC2"/>
                </a:solidFill>
                <a:round/>
                <a:tailEnd type="triangle" w="med" len="med"/>
              </a:ln>
            </p:spPr>
            <p:style>
              <a:lnRef idx="1">
                <a:schemeClr val="accent1"/>
              </a:lnRef>
              <a:fillRef idx="0">
                <a:schemeClr val="accent1"/>
              </a:fillRef>
              <a:effectRef idx="0">
                <a:schemeClr val="accent1"/>
              </a:effectRef>
              <a:fontRef idx="minor"/>
            </p:style>
          </p:sp>
          <p:sp>
            <p:nvSpPr>
              <p:cNvPr id="166" name="CustomShape 11"/>
              <p:cNvSpPr/>
              <p:nvPr/>
            </p:nvSpPr>
            <p:spPr>
              <a:xfrm flipH="1">
                <a:off x="8494560" y="1010880"/>
                <a:ext cx="307080" cy="652320"/>
              </a:xfrm>
              <a:prstGeom prst="curvedConnector4">
                <a:avLst>
                  <a:gd name="adj1" fmla="val -74227"/>
                  <a:gd name="adj2" fmla="val 61783"/>
                </a:avLst>
              </a:prstGeom>
              <a:noFill/>
              <a:ln>
                <a:solidFill>
                  <a:srgbClr val="3F6EC2"/>
                </a:solidFill>
                <a:round/>
                <a:tailEnd type="triangle" w="med" len="med"/>
              </a:ln>
            </p:spPr>
            <p:style>
              <a:lnRef idx="1">
                <a:schemeClr val="accent1"/>
              </a:lnRef>
              <a:fillRef idx="0">
                <a:schemeClr val="accent1"/>
              </a:fillRef>
              <a:effectRef idx="0">
                <a:schemeClr val="accent1"/>
              </a:effectRef>
              <a:fontRef idx="minor"/>
            </p:style>
          </p:sp>
          <p:sp>
            <p:nvSpPr>
              <p:cNvPr id="167" name="CustomShape 12"/>
              <p:cNvSpPr/>
              <p:nvPr/>
            </p:nvSpPr>
            <p:spPr>
              <a:xfrm>
                <a:off x="5517000" y="1608480"/>
                <a:ext cx="102780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400" b="0" strike="noStrike" spc="-1">
                    <a:solidFill>
                      <a:srgbClr val="666666"/>
                    </a:solidFill>
                    <a:latin typeface="Arial"/>
                    <a:ea typeface="Arial"/>
                  </a:rPr>
                  <a:t>Результат</a:t>
                </a:r>
                <a:endParaRPr lang="ru-RU" sz="1400" b="0" strike="noStrike" spc="-1">
                  <a:latin typeface="Arial"/>
                </a:endParaRPr>
              </a:p>
            </p:txBody>
          </p:sp>
          <p:sp>
            <p:nvSpPr>
              <p:cNvPr id="168" name="CustomShape 13"/>
              <p:cNvSpPr/>
              <p:nvPr/>
            </p:nvSpPr>
            <p:spPr>
              <a:xfrm>
                <a:off x="6545880" y="1762560"/>
                <a:ext cx="346680" cy="51840"/>
              </a:xfrm>
              <a:custGeom>
                <a:avLst/>
                <a:gdLst/>
                <a:ahLst/>
                <a:cxnLst/>
                <a:rect l="l" t="t" r="r" b="b"/>
                <a:pathLst>
                  <a:path w="21600" h="21600">
                    <a:moveTo>
                      <a:pt x="0" y="0"/>
                    </a:moveTo>
                    <a:lnTo>
                      <a:pt x="21600" y="21600"/>
                    </a:lnTo>
                  </a:path>
                </a:pathLst>
              </a:custGeom>
              <a:noFill/>
              <a:ln>
                <a:solidFill>
                  <a:srgbClr val="3F6EC2"/>
                </a:solidFill>
                <a:round/>
                <a:tailEnd type="triangle" w="med" len="med"/>
              </a:ln>
            </p:spPr>
            <p:style>
              <a:lnRef idx="1">
                <a:schemeClr val="accent1"/>
              </a:lnRef>
              <a:fillRef idx="0">
                <a:schemeClr val="accent1"/>
              </a:fillRef>
              <a:effectRef idx="0">
                <a:schemeClr val="accent1"/>
              </a:effectRef>
              <a:fontRef idx="minor"/>
            </p:style>
          </p:sp>
        </p:grpSp>
      </p:grpSp>
      <p:sp>
        <p:nvSpPr>
          <p:cNvPr id="169" name="CustomShape 14"/>
          <p:cNvSpPr/>
          <p:nvPr/>
        </p:nvSpPr>
        <p:spPr>
          <a:xfrm>
            <a:off x="394920" y="1621800"/>
            <a:ext cx="4819320" cy="2036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ru-RU" sz="1600" b="1" u="sng" strike="noStrike" spc="-1">
                <a:solidFill>
                  <a:srgbClr val="0563C1"/>
                </a:solidFill>
                <a:uFillTx/>
                <a:latin typeface="Arial"/>
                <a:ea typeface="Arial"/>
                <a:hlinkClick r:id="rId6"/>
              </a:rPr>
              <a:t>Основные виды операторов</a:t>
            </a:r>
            <a:r>
              <a:rPr lang="ru-RU" sz="1600" b="1" strike="noStrike" spc="-1">
                <a:solidFill>
                  <a:srgbClr val="000000"/>
                </a:solidFill>
                <a:latin typeface="Arial"/>
                <a:ea typeface="Arial"/>
              </a:rPr>
              <a:t>(</a:t>
            </a:r>
            <a:r>
              <a:rPr lang="ru-RU" sz="1600" b="1" u="sng" strike="noStrike" spc="-1">
                <a:solidFill>
                  <a:srgbClr val="0563C1"/>
                </a:solidFill>
                <a:uFillTx/>
                <a:latin typeface="Arial"/>
                <a:ea typeface="Arial"/>
                <a:hlinkClick r:id="rId7"/>
              </a:rPr>
              <a:t>подробней</a:t>
            </a:r>
            <a:r>
              <a:rPr lang="ru-RU" sz="1600" b="1" strike="noStrike" spc="-1">
                <a:solidFill>
                  <a:srgbClr val="000000"/>
                </a:solidFill>
                <a:latin typeface="Arial"/>
                <a:ea typeface="Arial"/>
              </a:rPr>
              <a:t>)</a:t>
            </a:r>
            <a:r>
              <a:rPr lang="en-US" sz="1600" b="1" strike="noStrike" spc="-1">
                <a:solidFill>
                  <a:srgbClr val="000000"/>
                </a:solidFill>
                <a:latin typeface="Arial"/>
                <a:ea typeface="Arial"/>
              </a:rPr>
              <a:t>:</a:t>
            </a:r>
            <a:endParaRPr lang="ru-RU" sz="1600" b="0" strike="noStrike" spc="-1">
              <a:latin typeface="Arial"/>
            </a:endParaRPr>
          </a:p>
          <a:p>
            <a:pPr>
              <a:lnSpc>
                <a:spcPct val="100000"/>
              </a:lnSpc>
            </a:pPr>
            <a:endParaRPr lang="ru-RU" sz="1600" b="0" strike="noStrike" spc="-1">
              <a:latin typeface="Arial"/>
            </a:endParaRPr>
          </a:p>
          <a:p>
            <a:pPr marL="343080" indent="-342360">
              <a:lnSpc>
                <a:spcPct val="100000"/>
              </a:lnSpc>
              <a:buClr>
                <a:srgbClr val="000000"/>
              </a:buClr>
              <a:buFont typeface="Arial"/>
              <a:buAutoNum type="arabicPeriod"/>
            </a:pPr>
            <a:r>
              <a:rPr lang="ru-RU" sz="1600" b="0" strike="noStrike" spc="-1">
                <a:solidFill>
                  <a:srgbClr val="000000"/>
                </a:solidFill>
                <a:latin typeface="Arial"/>
                <a:ea typeface="Arial"/>
              </a:rPr>
              <a:t>Арифметические</a:t>
            </a:r>
            <a:r>
              <a:rPr lang="en-US" sz="1600" b="0" strike="noStrike" spc="-1">
                <a:solidFill>
                  <a:srgbClr val="000000"/>
                </a:solidFill>
                <a:latin typeface="Arial"/>
                <a:ea typeface="Arial"/>
              </a:rPr>
              <a:t> (+, ++, -, --, /, *, %, **)</a:t>
            </a:r>
            <a:endParaRPr lang="ru-RU" sz="1600" b="0" strike="noStrike" spc="-1">
              <a:latin typeface="Arial"/>
            </a:endParaRPr>
          </a:p>
          <a:p>
            <a:pPr marL="343080" indent="-342360">
              <a:lnSpc>
                <a:spcPct val="100000"/>
              </a:lnSpc>
              <a:buClr>
                <a:srgbClr val="000000"/>
              </a:buClr>
              <a:buFont typeface="Arial"/>
              <a:buAutoNum type="arabicPeriod"/>
            </a:pPr>
            <a:r>
              <a:rPr lang="ru-RU" sz="1600" b="0" strike="noStrike" spc="-1">
                <a:solidFill>
                  <a:srgbClr val="000000"/>
                </a:solidFill>
                <a:latin typeface="Arial"/>
                <a:ea typeface="Arial"/>
              </a:rPr>
              <a:t>Унарные (</a:t>
            </a:r>
            <a:r>
              <a:rPr lang="en-US" sz="1600" b="0" u="sng" strike="noStrike" spc="-1">
                <a:solidFill>
                  <a:srgbClr val="0563C1"/>
                </a:solidFill>
                <a:uFillTx/>
                <a:latin typeface="Arial"/>
                <a:ea typeface="Arial"/>
                <a:hlinkClick r:id="rId8"/>
              </a:rPr>
              <a:t>delete</a:t>
            </a:r>
            <a:r>
              <a:rPr lang="en-US" sz="1600" b="0" strike="noStrike" spc="-1">
                <a:solidFill>
                  <a:srgbClr val="000000"/>
                </a:solidFill>
                <a:latin typeface="Arial"/>
                <a:ea typeface="Arial"/>
              </a:rPr>
              <a:t>, </a:t>
            </a:r>
            <a:r>
              <a:rPr lang="en-US" sz="1600" b="0" u="sng" strike="noStrike" spc="-1">
                <a:solidFill>
                  <a:srgbClr val="0563C1"/>
                </a:solidFill>
                <a:uFillTx/>
                <a:latin typeface="Arial"/>
                <a:ea typeface="Arial"/>
                <a:hlinkClick r:id="rId9"/>
              </a:rPr>
              <a:t>typeof</a:t>
            </a:r>
            <a:r>
              <a:rPr lang="en-US" sz="1600" b="0" strike="noStrike" spc="-1">
                <a:solidFill>
                  <a:srgbClr val="000000"/>
                </a:solidFill>
                <a:latin typeface="Arial"/>
                <a:ea typeface="Arial"/>
              </a:rPr>
              <a:t>, +, -, !</a:t>
            </a:r>
            <a:r>
              <a:rPr lang="ru-RU" sz="1600" b="0" strike="noStrike" spc="-1">
                <a:solidFill>
                  <a:srgbClr val="000000"/>
                </a:solidFill>
                <a:latin typeface="Arial"/>
                <a:ea typeface="Arial"/>
              </a:rPr>
              <a:t>)</a:t>
            </a:r>
            <a:endParaRPr lang="ru-RU" sz="1600" b="0" strike="noStrike" spc="-1">
              <a:latin typeface="Arial"/>
            </a:endParaRPr>
          </a:p>
          <a:p>
            <a:pPr marL="343080" indent="-342360">
              <a:lnSpc>
                <a:spcPct val="100000"/>
              </a:lnSpc>
              <a:buClr>
                <a:srgbClr val="000000"/>
              </a:buClr>
              <a:buFont typeface="Arial"/>
              <a:buAutoNum type="arabicPeriod"/>
            </a:pPr>
            <a:r>
              <a:rPr lang="ru-RU" sz="1600" b="0" strike="noStrike" spc="-1">
                <a:solidFill>
                  <a:srgbClr val="000000"/>
                </a:solidFill>
                <a:latin typeface="Arial"/>
                <a:ea typeface="Arial"/>
              </a:rPr>
              <a:t>Реляционные </a:t>
            </a:r>
            <a:r>
              <a:rPr lang="en-US" sz="1600" b="0" strike="noStrike" spc="-1">
                <a:solidFill>
                  <a:srgbClr val="000000"/>
                </a:solidFill>
                <a:latin typeface="Arial"/>
                <a:ea typeface="Arial"/>
              </a:rPr>
              <a:t>(&lt;, &lt;=, &gt;, &gt;=, </a:t>
            </a:r>
            <a:r>
              <a:rPr lang="en-US" sz="1600" b="0" u="sng" strike="noStrike" spc="-1">
                <a:solidFill>
                  <a:srgbClr val="0563C1"/>
                </a:solidFill>
                <a:uFillTx/>
                <a:latin typeface="Arial"/>
                <a:ea typeface="Arial"/>
                <a:hlinkClick r:id="rId10"/>
              </a:rPr>
              <a:t>instanceof</a:t>
            </a:r>
            <a:r>
              <a:rPr lang="en-US" sz="1600" b="0" strike="noStrike" spc="-1">
                <a:solidFill>
                  <a:srgbClr val="000000"/>
                </a:solidFill>
                <a:latin typeface="Arial"/>
                <a:ea typeface="Arial"/>
              </a:rPr>
              <a:t>, </a:t>
            </a:r>
            <a:r>
              <a:rPr lang="en-US" sz="1600" b="0" u="sng" strike="noStrike" spc="-1">
                <a:solidFill>
                  <a:srgbClr val="0563C1"/>
                </a:solidFill>
                <a:uFillTx/>
                <a:latin typeface="Arial"/>
                <a:ea typeface="Arial"/>
                <a:hlinkClick r:id="rId10"/>
              </a:rPr>
              <a:t>in</a:t>
            </a:r>
            <a:r>
              <a:rPr lang="en-US" sz="1600" b="0" strike="noStrike" spc="-1">
                <a:solidFill>
                  <a:srgbClr val="000000"/>
                </a:solidFill>
                <a:latin typeface="Arial"/>
                <a:ea typeface="Arial"/>
              </a:rPr>
              <a:t>)</a:t>
            </a:r>
            <a:endParaRPr lang="ru-RU" sz="1600" b="0" strike="noStrike" spc="-1">
              <a:latin typeface="Arial"/>
            </a:endParaRPr>
          </a:p>
          <a:p>
            <a:pPr marL="343080" indent="-342360">
              <a:lnSpc>
                <a:spcPct val="100000"/>
              </a:lnSpc>
              <a:buClr>
                <a:srgbClr val="000000"/>
              </a:buClr>
              <a:buFont typeface="Arial"/>
              <a:buAutoNum type="arabicPeriod"/>
            </a:pPr>
            <a:r>
              <a:rPr lang="ru-RU" sz="1600" b="0" strike="noStrike" spc="-1">
                <a:solidFill>
                  <a:srgbClr val="000000"/>
                </a:solidFill>
                <a:latin typeface="Arial"/>
                <a:ea typeface="Arial"/>
              </a:rPr>
              <a:t>Равенства (==,</a:t>
            </a:r>
            <a:r>
              <a:rPr lang="en-US" sz="1600" b="0" strike="noStrike" spc="-1">
                <a:solidFill>
                  <a:srgbClr val="000000"/>
                </a:solidFill>
                <a:latin typeface="Arial"/>
                <a:ea typeface="Arial"/>
              </a:rPr>
              <a:t> !=, ===, !==</a:t>
            </a:r>
            <a:r>
              <a:rPr lang="ru-RU" sz="1600" b="0" strike="noStrike" spc="-1">
                <a:solidFill>
                  <a:srgbClr val="000000"/>
                </a:solidFill>
                <a:latin typeface="Arial"/>
                <a:ea typeface="Arial"/>
              </a:rPr>
              <a:t>)</a:t>
            </a:r>
            <a:endParaRPr lang="ru-RU" sz="1600" b="0" strike="noStrike" spc="-1">
              <a:latin typeface="Arial"/>
            </a:endParaRPr>
          </a:p>
          <a:p>
            <a:pPr marL="343080" indent="-342360">
              <a:lnSpc>
                <a:spcPct val="100000"/>
              </a:lnSpc>
              <a:buClr>
                <a:srgbClr val="000000"/>
              </a:buClr>
              <a:buFont typeface="Arial"/>
              <a:buAutoNum type="arabicPeriod"/>
            </a:pPr>
            <a:r>
              <a:rPr lang="ru-RU" sz="1600" b="0" u="sng" strike="noStrike" spc="-1">
                <a:solidFill>
                  <a:srgbClr val="0563C1"/>
                </a:solidFill>
                <a:uFillTx/>
                <a:latin typeface="Arial"/>
                <a:ea typeface="Arial"/>
                <a:hlinkClick r:id="rId11"/>
              </a:rPr>
              <a:t>Логические</a:t>
            </a:r>
            <a:r>
              <a:rPr lang="ru-RU" sz="1600" b="0" strike="noStrike" spc="-1">
                <a:solidFill>
                  <a:srgbClr val="000000"/>
                </a:solidFill>
                <a:latin typeface="Arial"/>
                <a:ea typeface="Arial"/>
              </a:rPr>
              <a:t> (</a:t>
            </a:r>
            <a:r>
              <a:rPr lang="en-US" sz="1600" b="0" strike="noStrike" spc="-1">
                <a:solidFill>
                  <a:srgbClr val="000000"/>
                </a:solidFill>
                <a:latin typeface="Arial"/>
                <a:ea typeface="Arial"/>
              </a:rPr>
              <a:t>&amp;&amp;, ||, </a:t>
            </a:r>
            <a:r>
              <a:rPr lang="en-US" sz="1600" b="0" u="sng" strike="noStrike" spc="-1">
                <a:solidFill>
                  <a:srgbClr val="0563C1"/>
                </a:solidFill>
                <a:uFillTx/>
                <a:latin typeface="Arial"/>
                <a:ea typeface="Arial"/>
                <a:hlinkClick r:id="rId12"/>
              </a:rPr>
              <a:t>??</a:t>
            </a:r>
            <a:r>
              <a:rPr lang="ru-RU" sz="1600" b="0" strike="noStrike" spc="-1">
                <a:solidFill>
                  <a:srgbClr val="000000"/>
                </a:solidFill>
                <a:latin typeface="Arial"/>
                <a:ea typeface="Arial"/>
              </a:rPr>
              <a:t>)</a:t>
            </a:r>
            <a:endParaRPr lang="ru-RU" sz="1600" b="0" strike="noStrike" spc="-1">
              <a:latin typeface="Arial"/>
            </a:endParaRPr>
          </a:p>
          <a:p>
            <a:pPr marL="343080" indent="-342360">
              <a:lnSpc>
                <a:spcPct val="100000"/>
              </a:lnSpc>
              <a:buClr>
                <a:srgbClr val="000000"/>
              </a:buClr>
              <a:buFont typeface="Arial"/>
              <a:buAutoNum type="arabicPeriod"/>
            </a:pPr>
            <a:r>
              <a:rPr lang="ru-RU" sz="1600" b="0" strike="noStrike" spc="-1">
                <a:solidFill>
                  <a:srgbClr val="000000"/>
                </a:solidFill>
                <a:latin typeface="Arial"/>
                <a:ea typeface="Arial"/>
              </a:rPr>
              <a:t>Присваивания (</a:t>
            </a:r>
            <a:r>
              <a:rPr lang="en-US" sz="1600" b="0" strike="noStrike" spc="-1">
                <a:solidFill>
                  <a:srgbClr val="000000"/>
                </a:solidFill>
                <a:latin typeface="Arial"/>
                <a:ea typeface="Arial"/>
              </a:rPr>
              <a:t>=, +=, -=, %= …</a:t>
            </a:r>
            <a:r>
              <a:rPr lang="ru-RU" sz="1600" b="0" strike="noStrike" spc="-1">
                <a:solidFill>
                  <a:srgbClr val="000000"/>
                </a:solidFill>
                <a:latin typeface="Arial"/>
                <a:ea typeface="Arial"/>
              </a:rPr>
              <a:t>)</a:t>
            </a:r>
            <a:endParaRPr lang="ru-RU" sz="1600" b="0" strike="noStrike" spc="-1">
              <a:latin typeface="Arial"/>
            </a:endParaRPr>
          </a:p>
        </p:txBody>
      </p:sp>
      <p:sp>
        <p:nvSpPr>
          <p:cNvPr id="170" name="CustomShape 15"/>
          <p:cNvSpPr/>
          <p:nvPr/>
        </p:nvSpPr>
        <p:spPr>
          <a:xfrm>
            <a:off x="1538640" y="4191840"/>
            <a:ext cx="3610440" cy="2036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ru-RU" sz="1600" b="0" strike="noStrike" spc="-1">
                <a:solidFill>
                  <a:srgbClr val="000000"/>
                </a:solidFill>
                <a:latin typeface="Arial"/>
                <a:ea typeface="Arial"/>
              </a:rPr>
              <a:t>Менее заметные</a:t>
            </a:r>
            <a:endParaRPr lang="ru-RU" sz="1600" b="0" strike="noStrike" spc="-1">
              <a:latin typeface="Arial"/>
            </a:endParaRPr>
          </a:p>
          <a:p>
            <a:pPr algn="ctr">
              <a:lnSpc>
                <a:spcPct val="100000"/>
              </a:lnSpc>
            </a:pPr>
            <a:r>
              <a:rPr lang="ru-RU" sz="1600" b="0" strike="noStrike" spc="-1">
                <a:solidFill>
                  <a:srgbClr val="000000"/>
                </a:solidFill>
                <a:latin typeface="Arial"/>
                <a:ea typeface="Arial"/>
              </a:rPr>
              <a:t> </a:t>
            </a:r>
            <a:r>
              <a:rPr lang="ru-RU" sz="1600" b="0" strike="noStrike" spc="-1">
                <a:solidFill>
                  <a:srgbClr val="C00000"/>
                </a:solidFill>
                <a:latin typeface="Arial"/>
                <a:ea typeface="Arial"/>
              </a:rPr>
              <a:t>НО</a:t>
            </a:r>
            <a:endParaRPr lang="ru-RU" sz="1600" b="0" strike="noStrike" spc="-1">
              <a:latin typeface="Arial"/>
            </a:endParaRPr>
          </a:p>
          <a:p>
            <a:pPr algn="ctr">
              <a:lnSpc>
                <a:spcPct val="100000"/>
              </a:lnSpc>
            </a:pPr>
            <a:r>
              <a:rPr lang="ru-RU" sz="1600" b="0" strike="noStrike" spc="-1">
                <a:solidFill>
                  <a:srgbClr val="000000"/>
                </a:solidFill>
                <a:latin typeface="Arial"/>
                <a:ea typeface="Arial"/>
              </a:rPr>
              <a:t> часто используемые</a:t>
            </a:r>
            <a:r>
              <a:rPr lang="en-US" sz="1600" b="0" strike="noStrike" spc="-1">
                <a:solidFill>
                  <a:srgbClr val="000000"/>
                </a:solidFill>
                <a:latin typeface="Arial"/>
                <a:ea typeface="Arial"/>
              </a:rPr>
              <a:t>:</a:t>
            </a:r>
            <a:endParaRPr lang="ru-RU" sz="1600" b="0" strike="noStrike" spc="-1">
              <a:latin typeface="Arial"/>
            </a:endParaRPr>
          </a:p>
          <a:p>
            <a:pPr>
              <a:lnSpc>
                <a:spcPct val="100000"/>
              </a:lnSpc>
            </a:pPr>
            <a:endParaRPr lang="ru-RU" sz="1600" b="0" strike="noStrike" spc="-1">
              <a:latin typeface="Arial"/>
            </a:endParaRPr>
          </a:p>
          <a:p>
            <a:pPr marL="228600" indent="-227880">
              <a:lnSpc>
                <a:spcPct val="100000"/>
              </a:lnSpc>
              <a:buClr>
                <a:srgbClr val="000000"/>
              </a:buClr>
              <a:buFont typeface="Arial"/>
              <a:buAutoNum type="arabicPeriod"/>
            </a:pPr>
            <a:r>
              <a:rPr lang="ru-RU" sz="1600" b="0" strike="noStrike" spc="-1">
                <a:solidFill>
                  <a:srgbClr val="000000"/>
                </a:solidFill>
                <a:latin typeface="Arial"/>
                <a:ea typeface="Arial"/>
              </a:rPr>
              <a:t>Оператор вызова «()»</a:t>
            </a:r>
            <a:endParaRPr lang="ru-RU" sz="1600" b="0" strike="noStrike" spc="-1">
              <a:latin typeface="Arial"/>
            </a:endParaRPr>
          </a:p>
          <a:p>
            <a:pPr marL="228600" indent="-227880">
              <a:lnSpc>
                <a:spcPct val="100000"/>
              </a:lnSpc>
              <a:buClr>
                <a:srgbClr val="000000"/>
              </a:buClr>
              <a:buFont typeface="Arial"/>
              <a:buAutoNum type="arabicPeriod"/>
            </a:pPr>
            <a:r>
              <a:rPr lang="ru-RU" sz="1600" b="0" u="sng" strike="noStrike" spc="-1">
                <a:solidFill>
                  <a:srgbClr val="0563C1"/>
                </a:solidFill>
                <a:uFillTx/>
                <a:latin typeface="Arial"/>
                <a:ea typeface="Arial"/>
                <a:hlinkClick r:id="rId13"/>
              </a:rPr>
              <a:t>Операторы доступа</a:t>
            </a:r>
            <a:r>
              <a:rPr lang="ru-RU" sz="1600" b="0" strike="noStrike" spc="-1">
                <a:solidFill>
                  <a:srgbClr val="000000"/>
                </a:solidFill>
                <a:latin typeface="Arial"/>
                <a:ea typeface="Arial"/>
              </a:rPr>
              <a:t> «.» и «</a:t>
            </a:r>
            <a:r>
              <a:rPr lang="en-US" sz="1600" b="0" strike="noStrike" spc="-1">
                <a:solidFill>
                  <a:srgbClr val="000000"/>
                </a:solidFill>
                <a:latin typeface="Arial"/>
                <a:ea typeface="Arial"/>
              </a:rPr>
              <a:t>[ ]</a:t>
            </a:r>
            <a:r>
              <a:rPr lang="ru-RU" sz="1600" b="0" strike="noStrike" spc="-1">
                <a:solidFill>
                  <a:srgbClr val="000000"/>
                </a:solidFill>
                <a:latin typeface="Arial"/>
                <a:ea typeface="Arial"/>
              </a:rPr>
              <a:t>»</a:t>
            </a:r>
            <a:endParaRPr lang="ru-RU" sz="1600" b="0" strike="noStrike" spc="-1">
              <a:latin typeface="Arial"/>
            </a:endParaRPr>
          </a:p>
          <a:p>
            <a:pPr marL="228600" indent="-227880">
              <a:lnSpc>
                <a:spcPct val="100000"/>
              </a:lnSpc>
              <a:buClr>
                <a:srgbClr val="000000"/>
              </a:buClr>
              <a:buFont typeface="Arial"/>
              <a:buAutoNum type="arabicPeriod"/>
            </a:pPr>
            <a:r>
              <a:rPr lang="ru-RU" sz="1600" b="0" u="sng" strike="noStrike" spc="-1">
                <a:solidFill>
                  <a:srgbClr val="0563C1"/>
                </a:solidFill>
                <a:uFillTx/>
                <a:latin typeface="Arial"/>
                <a:ea typeface="Arial"/>
                <a:hlinkClick r:id="rId14"/>
              </a:rPr>
              <a:t>Оператор Запятая</a:t>
            </a:r>
            <a:r>
              <a:rPr lang="ru-RU" sz="1600" b="0" strike="noStrike" spc="-1">
                <a:solidFill>
                  <a:srgbClr val="000000"/>
                </a:solidFill>
                <a:latin typeface="Arial"/>
                <a:ea typeface="Arial"/>
              </a:rPr>
              <a:t> «,»</a:t>
            </a:r>
            <a:endParaRPr lang="ru-RU" sz="1600" b="0" strike="noStrike" spc="-1">
              <a:latin typeface="Arial"/>
            </a:endParaRPr>
          </a:p>
          <a:p>
            <a:pPr marL="228600" indent="-227880">
              <a:lnSpc>
                <a:spcPct val="100000"/>
              </a:lnSpc>
              <a:buClr>
                <a:srgbClr val="000000"/>
              </a:buClr>
              <a:buFont typeface="Arial"/>
              <a:buAutoNum type="arabicPeriod"/>
            </a:pPr>
            <a:r>
              <a:rPr lang="ru-RU" sz="1600" b="0" u="sng" strike="noStrike" spc="-1">
                <a:solidFill>
                  <a:srgbClr val="0563C1"/>
                </a:solidFill>
                <a:uFillTx/>
                <a:latin typeface="Arial"/>
                <a:ea typeface="Arial"/>
                <a:hlinkClick r:id="rId15"/>
              </a:rPr>
              <a:t>Оператор </a:t>
            </a:r>
            <a:r>
              <a:rPr lang="en-US" sz="1600" b="0" u="sng" strike="noStrike" spc="-1">
                <a:solidFill>
                  <a:srgbClr val="0563C1"/>
                </a:solidFill>
                <a:uFillTx/>
                <a:latin typeface="Arial"/>
                <a:ea typeface="Arial"/>
                <a:hlinkClick r:id="rId15"/>
              </a:rPr>
              <a:t>New</a:t>
            </a:r>
            <a:r>
              <a:rPr lang="en-US" sz="1600" b="0" strike="noStrike" spc="-1">
                <a:solidFill>
                  <a:srgbClr val="000000"/>
                </a:solidFill>
                <a:latin typeface="Arial"/>
                <a:ea typeface="Arial"/>
              </a:rPr>
              <a:t> </a:t>
            </a:r>
            <a:r>
              <a:rPr lang="ru-RU" sz="1600" b="0" strike="noStrike" spc="-1">
                <a:solidFill>
                  <a:srgbClr val="000000"/>
                </a:solidFill>
                <a:latin typeface="Arial"/>
                <a:ea typeface="Arial"/>
              </a:rPr>
              <a:t>«</a:t>
            </a:r>
            <a:r>
              <a:rPr lang="en-US" sz="1600" b="0" strike="noStrike" spc="-1">
                <a:solidFill>
                  <a:srgbClr val="000000"/>
                </a:solidFill>
                <a:latin typeface="Arial"/>
                <a:ea typeface="Arial"/>
              </a:rPr>
              <a:t>new Car</a:t>
            </a:r>
            <a:r>
              <a:rPr lang="ru-RU" sz="1600" b="0" strike="noStrike" spc="-1">
                <a:solidFill>
                  <a:srgbClr val="000000"/>
                </a:solidFill>
                <a:latin typeface="Arial"/>
                <a:ea typeface="Arial"/>
              </a:rPr>
              <a:t>()»</a:t>
            </a:r>
            <a:endParaRPr lang="ru-RU" sz="16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523080" y="538560"/>
            <a:ext cx="5572080" cy="712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90000"/>
              </a:lnSpc>
              <a:tabLst>
                <a:tab pos="0" algn="l"/>
              </a:tabLst>
            </a:pPr>
            <a:r>
              <a:rPr lang="ru-RU" sz="4000" b="1" strike="noStrike" spc="-1" dirty="0">
                <a:solidFill>
                  <a:srgbClr val="5A558D"/>
                </a:solidFill>
                <a:latin typeface="Comic Sans MS" panose="030F0702030302020204" pitchFamily="66" charset="0"/>
                <a:ea typeface="Playfair Display"/>
              </a:rPr>
              <a:t>Условное ветвление</a:t>
            </a:r>
            <a:endParaRPr lang="ru-RU" sz="4000" b="0" strike="noStrike" spc="-1" dirty="0">
              <a:latin typeface="Comic Sans MS" panose="030F0702030302020204" pitchFamily="66" charset="0"/>
            </a:endParaRPr>
          </a:p>
        </p:txBody>
      </p:sp>
      <p:pic>
        <p:nvPicPr>
          <p:cNvPr id="172" name="Google Shape;222;p14" descr="C:\Users\gelya\OneDrive\Рабочий стол\A_web_teacher_impact-01.png"/>
          <p:cNvPicPr/>
          <p:nvPr/>
        </p:nvPicPr>
        <p:blipFill>
          <a:blip r:embed="rId3"/>
          <a:stretch/>
        </p:blipFill>
        <p:spPr>
          <a:xfrm>
            <a:off x="7354440" y="1053720"/>
            <a:ext cx="4861440" cy="5830920"/>
          </a:xfrm>
          <a:prstGeom prst="rect">
            <a:avLst/>
          </a:prstGeom>
          <a:ln>
            <a:noFill/>
          </a:ln>
        </p:spPr>
      </p:pic>
      <p:pic>
        <p:nvPicPr>
          <p:cNvPr id="173" name="Рисунок 2"/>
          <p:cNvPicPr/>
          <p:nvPr/>
        </p:nvPicPr>
        <p:blipFill>
          <a:blip r:embed="rId4"/>
          <a:stretch/>
        </p:blipFill>
        <p:spPr>
          <a:xfrm>
            <a:off x="761760" y="2439000"/>
            <a:ext cx="5797080" cy="3060720"/>
          </a:xfrm>
          <a:prstGeom prst="rect">
            <a:avLst/>
          </a:prstGeom>
          <a:ln>
            <a:noFill/>
          </a:ln>
        </p:spPr>
      </p:pic>
      <p:sp>
        <p:nvSpPr>
          <p:cNvPr id="174" name="CustomShape 2"/>
          <p:cNvSpPr/>
          <p:nvPr/>
        </p:nvSpPr>
        <p:spPr>
          <a:xfrm>
            <a:off x="2730600" y="1911600"/>
            <a:ext cx="185976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u="sng" strike="noStrike" spc="-1">
                <a:solidFill>
                  <a:srgbClr val="0563C1"/>
                </a:solidFill>
                <a:uFillTx/>
                <a:latin typeface="Arial"/>
                <a:ea typeface="Arial"/>
                <a:hlinkClick r:id="rId5"/>
              </a:rPr>
              <a:t>?</a:t>
            </a:r>
            <a:r>
              <a:rPr lang="ru-RU" sz="2000" b="0" strike="noStrike" spc="-1">
                <a:solidFill>
                  <a:srgbClr val="595959"/>
                </a:solidFill>
                <a:latin typeface="Arial"/>
                <a:ea typeface="Arial"/>
              </a:rPr>
              <a:t>, </a:t>
            </a:r>
            <a:r>
              <a:rPr lang="en-US" sz="2000" b="0" strike="noStrike" spc="-1">
                <a:solidFill>
                  <a:srgbClr val="595959"/>
                </a:solidFill>
                <a:latin typeface="Arial"/>
                <a:ea typeface="Arial"/>
              </a:rPr>
              <a:t> </a:t>
            </a:r>
            <a:r>
              <a:rPr lang="en-US" sz="2000" b="0" u="sng" strike="noStrike" spc="-1">
                <a:solidFill>
                  <a:srgbClr val="0563C1"/>
                </a:solidFill>
                <a:uFillTx/>
                <a:latin typeface="Arial"/>
                <a:ea typeface="Arial"/>
                <a:hlinkClick r:id="rId6"/>
              </a:rPr>
              <a:t>if</a:t>
            </a:r>
            <a:r>
              <a:rPr lang="ru-RU" sz="2000" b="0" strike="noStrike" spc="-1">
                <a:solidFill>
                  <a:srgbClr val="595959"/>
                </a:solidFill>
                <a:latin typeface="Arial"/>
                <a:ea typeface="Arial"/>
              </a:rPr>
              <a:t>, </a:t>
            </a:r>
            <a:r>
              <a:rPr lang="en-US" sz="2000" b="0" u="sng" strike="noStrike" spc="-1">
                <a:solidFill>
                  <a:srgbClr val="0563C1"/>
                </a:solidFill>
                <a:uFillTx/>
                <a:latin typeface="Arial"/>
                <a:ea typeface="Arial"/>
                <a:hlinkClick r:id="rId7"/>
              </a:rPr>
              <a:t>switch</a:t>
            </a:r>
            <a:endParaRPr lang="ru-RU" sz="20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Google Shape;328;p26"/>
          <p:cNvPicPr/>
          <p:nvPr/>
        </p:nvPicPr>
        <p:blipFill>
          <a:blip r:embed="rId2"/>
          <a:srcRect l="3908" t="17038" r="9075" b="25632"/>
          <a:stretch/>
        </p:blipFill>
        <p:spPr>
          <a:xfrm>
            <a:off x="0" y="0"/>
            <a:ext cx="12191400" cy="4601520"/>
          </a:xfrm>
          <a:prstGeom prst="rect">
            <a:avLst/>
          </a:prstGeom>
          <a:ln>
            <a:noFill/>
          </a:ln>
        </p:spPr>
      </p:pic>
      <p:sp>
        <p:nvSpPr>
          <p:cNvPr id="176" name="CustomShape 1"/>
          <p:cNvSpPr/>
          <p:nvPr/>
        </p:nvSpPr>
        <p:spPr>
          <a:xfrm>
            <a:off x="6939720" y="5393520"/>
            <a:ext cx="4125240" cy="5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tabLst>
                <a:tab pos="0" algn="l"/>
              </a:tabLst>
            </a:pPr>
            <a:r>
              <a:rPr lang="en-GB" sz="3000" b="0" strike="noStrike" spc="-1" dirty="0" err="1">
                <a:solidFill>
                  <a:srgbClr val="5A558D"/>
                </a:solidFill>
                <a:latin typeface="Comic Sans MS" panose="030F0702030302020204" pitchFamily="66" charset="0"/>
                <a:ea typeface="Rubik"/>
              </a:rPr>
              <a:t>beetroot.academy</a:t>
            </a:r>
            <a:endParaRPr lang="ru-RU" sz="3000" b="0" strike="noStrike" spc="-1" dirty="0">
              <a:latin typeface="Comic Sans MS" panose="030F0702030302020204" pitchFamily="66" charset="0"/>
            </a:endParaRPr>
          </a:p>
        </p:txBody>
      </p:sp>
      <p:sp>
        <p:nvSpPr>
          <p:cNvPr id="177" name="CustomShape 2"/>
          <p:cNvSpPr/>
          <p:nvPr/>
        </p:nvSpPr>
        <p:spPr>
          <a:xfrm>
            <a:off x="1219320" y="4998960"/>
            <a:ext cx="48762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GB" sz="6000" b="1" strike="noStrike" spc="-1" dirty="0">
                <a:solidFill>
                  <a:srgbClr val="5A558D"/>
                </a:solidFill>
                <a:latin typeface="Comic Sans MS" panose="030F0702030302020204" pitchFamily="66" charset="0"/>
                <a:ea typeface="Playfair Display"/>
              </a:rPr>
              <a:t>Дякую!</a:t>
            </a:r>
            <a:endParaRPr lang="ru-RU" sz="6000" b="0" strike="noStrike" spc="-1" dirty="0">
              <a:latin typeface="Comic Sans MS" panose="030F0702030302020204" pitchFamily="66" charset="0"/>
            </a:endParaRPr>
          </a:p>
        </p:txBody>
      </p:sp>
      <p:pic>
        <p:nvPicPr>
          <p:cNvPr id="178" name="Google Shape;331;p26"/>
          <p:cNvPicPr/>
          <p:nvPr/>
        </p:nvPicPr>
        <p:blipFill>
          <a:blip r:embed="rId3"/>
          <a:stretch/>
        </p:blipFill>
        <p:spPr>
          <a:xfrm>
            <a:off x="7157160" y="5506920"/>
            <a:ext cx="325800" cy="32580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Google Shape;316;p25" descr="C:\Users\gelya\OneDrive\Рабочий стол\A_web_contact-01.png"/>
          <p:cNvPicPr/>
          <p:nvPr/>
        </p:nvPicPr>
        <p:blipFill>
          <a:blip r:embed="rId3"/>
          <a:stretch/>
        </p:blipFill>
        <p:spPr>
          <a:xfrm>
            <a:off x="3386160" y="692640"/>
            <a:ext cx="5418720" cy="3410640"/>
          </a:xfrm>
          <a:prstGeom prst="rect">
            <a:avLst/>
          </a:prstGeom>
          <a:ln>
            <a:noFill/>
          </a:ln>
        </p:spPr>
      </p:pic>
      <p:pic>
        <p:nvPicPr>
          <p:cNvPr id="180" name="Google Shape;317;p25" descr="C:\Users\gelya\OneDrive\Рабочий стол\Phone.png"/>
          <p:cNvPicPr/>
          <p:nvPr/>
        </p:nvPicPr>
        <p:blipFill>
          <a:blip r:embed="rId4"/>
          <a:stretch/>
        </p:blipFill>
        <p:spPr>
          <a:xfrm>
            <a:off x="7083000" y="4605840"/>
            <a:ext cx="488520" cy="440280"/>
          </a:xfrm>
          <a:prstGeom prst="rect">
            <a:avLst/>
          </a:prstGeom>
          <a:ln>
            <a:noFill/>
          </a:ln>
        </p:spPr>
      </p:pic>
      <p:pic>
        <p:nvPicPr>
          <p:cNvPr id="181" name="Google Shape;318;p25" descr="C:\Users\gelya\OneDrive\Рабочий стол\Link.png"/>
          <p:cNvPicPr/>
          <p:nvPr/>
        </p:nvPicPr>
        <p:blipFill>
          <a:blip r:embed="rId5"/>
          <a:stretch/>
        </p:blipFill>
        <p:spPr>
          <a:xfrm>
            <a:off x="1451520" y="5706360"/>
            <a:ext cx="503280" cy="451080"/>
          </a:xfrm>
          <a:prstGeom prst="rect">
            <a:avLst/>
          </a:prstGeom>
          <a:ln>
            <a:noFill/>
          </a:ln>
        </p:spPr>
      </p:pic>
      <p:pic>
        <p:nvPicPr>
          <p:cNvPr id="182" name="Google Shape;319;p25" descr="C:\Users\gelya\OneDrive\Рабочий стол\linkedin2-01.png"/>
          <p:cNvPicPr/>
          <p:nvPr/>
        </p:nvPicPr>
        <p:blipFill>
          <a:blip r:embed="rId6"/>
          <a:stretch/>
        </p:blipFill>
        <p:spPr>
          <a:xfrm>
            <a:off x="7198920" y="5703120"/>
            <a:ext cx="256680" cy="256680"/>
          </a:xfrm>
          <a:prstGeom prst="rect">
            <a:avLst/>
          </a:prstGeom>
          <a:ln>
            <a:noFill/>
          </a:ln>
        </p:spPr>
      </p:pic>
      <p:pic>
        <p:nvPicPr>
          <p:cNvPr id="183" name="Google Shape;320;p25" descr="C:\Users\gelya\OneDrive\Рабочий стол\skype2-01.png"/>
          <p:cNvPicPr/>
          <p:nvPr/>
        </p:nvPicPr>
        <p:blipFill>
          <a:blip r:embed="rId7"/>
          <a:stretch/>
        </p:blipFill>
        <p:spPr>
          <a:xfrm>
            <a:off x="7171200" y="5188680"/>
            <a:ext cx="312120" cy="312120"/>
          </a:xfrm>
          <a:prstGeom prst="rect">
            <a:avLst/>
          </a:prstGeom>
          <a:ln>
            <a:noFill/>
          </a:ln>
        </p:spPr>
      </p:pic>
      <p:sp>
        <p:nvSpPr>
          <p:cNvPr id="184" name="CustomShape 1"/>
          <p:cNvSpPr/>
          <p:nvPr/>
        </p:nvSpPr>
        <p:spPr>
          <a:xfrm>
            <a:off x="7818480" y="4542120"/>
            <a:ext cx="3006720" cy="159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tabLst>
                <a:tab pos="0" algn="l"/>
              </a:tabLst>
            </a:pPr>
            <a:r>
              <a:rPr lang="en-GB" sz="2200" b="0" strike="noStrike" spc="-1">
                <a:solidFill>
                  <a:srgbClr val="595959"/>
                </a:solidFill>
                <a:latin typeface="Arial"/>
                <a:ea typeface="Rubik"/>
              </a:rPr>
              <a:t>+38012345678</a:t>
            </a:r>
            <a:br/>
            <a:r>
              <a:rPr lang="en-GB" sz="2200" b="0" strike="noStrike" spc="-1">
                <a:solidFill>
                  <a:srgbClr val="595959"/>
                </a:solidFill>
                <a:latin typeface="Arial"/>
                <a:ea typeface="Rubik"/>
              </a:rPr>
              <a:t>andreas.flodstrom</a:t>
            </a:r>
            <a:endParaRPr lang="ru-RU" sz="2200" b="0" strike="noStrike" spc="-1">
              <a:latin typeface="Arial"/>
            </a:endParaRPr>
          </a:p>
          <a:p>
            <a:pPr>
              <a:lnSpc>
                <a:spcPct val="150000"/>
              </a:lnSpc>
              <a:tabLst>
                <a:tab pos="0" algn="l"/>
              </a:tabLst>
            </a:pPr>
            <a:r>
              <a:rPr lang="en-GB" sz="2200" b="0" strike="noStrike" spc="-1">
                <a:solidFill>
                  <a:srgbClr val="595959"/>
                </a:solidFill>
                <a:latin typeface="Arial"/>
                <a:ea typeface="Rubik"/>
              </a:rPr>
              <a:t>andreas-flodstrom</a:t>
            </a:r>
            <a:endParaRPr lang="ru-RU" sz="2200" b="0" strike="noStrike" spc="-1">
              <a:latin typeface="Arial"/>
            </a:endParaRPr>
          </a:p>
        </p:txBody>
      </p:sp>
      <p:sp>
        <p:nvSpPr>
          <p:cNvPr id="185" name="CustomShape 2"/>
          <p:cNvSpPr/>
          <p:nvPr/>
        </p:nvSpPr>
        <p:spPr>
          <a:xfrm>
            <a:off x="1559520" y="5706360"/>
            <a:ext cx="3964680" cy="5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tabLst>
                <a:tab pos="0" algn="l"/>
              </a:tabLst>
            </a:pPr>
            <a:r>
              <a:rPr lang="en-GB" sz="3000" b="0" strike="noStrike" spc="-1">
                <a:solidFill>
                  <a:srgbClr val="FF6D54"/>
                </a:solidFill>
                <a:latin typeface="Arial"/>
                <a:ea typeface="Rubik"/>
              </a:rPr>
              <a:t>beetroot.academy</a:t>
            </a:r>
            <a:endParaRPr lang="ru-RU" sz="3000" b="0" strike="noStrike" spc="-1">
              <a:latin typeface="Arial"/>
            </a:endParaRPr>
          </a:p>
        </p:txBody>
      </p:sp>
      <p:sp>
        <p:nvSpPr>
          <p:cNvPr id="186" name="CustomShape 3"/>
          <p:cNvSpPr/>
          <p:nvPr/>
        </p:nvSpPr>
        <p:spPr>
          <a:xfrm>
            <a:off x="2207520" y="4265640"/>
            <a:ext cx="466452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GB" sz="3600" b="1" strike="noStrike" spc="-1">
                <a:solidFill>
                  <a:srgbClr val="FF6D54"/>
                </a:solidFill>
                <a:latin typeface="Arial"/>
                <a:ea typeface="Playfair Display"/>
              </a:rPr>
              <a:t>Your name</a:t>
            </a:r>
            <a:endParaRPr lang="ru-RU" sz="3600" b="0" strike="noStrike" spc="-1">
              <a:latin typeface="Arial"/>
            </a:endParaRPr>
          </a:p>
          <a:p>
            <a:pPr>
              <a:lnSpc>
                <a:spcPct val="100000"/>
              </a:lnSpc>
              <a:tabLst>
                <a:tab pos="0" algn="l"/>
              </a:tabLst>
            </a:pPr>
            <a:r>
              <a:rPr lang="en-GB" sz="2400" b="0" strike="noStrike" spc="-1">
                <a:solidFill>
                  <a:srgbClr val="595959"/>
                </a:solidFill>
                <a:latin typeface="Arial"/>
                <a:ea typeface="Rubik"/>
              </a:rPr>
              <a:t>Your position</a:t>
            </a:r>
            <a:endParaRPr lang="ru-RU" sz="2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416</TotalTime>
  <Words>1124</Words>
  <Application>Microsoft Office PowerPoint</Application>
  <PresentationFormat>Широкоэкранный</PresentationFormat>
  <Paragraphs>202</Paragraphs>
  <Slides>26</Slides>
  <Notes>19</Notes>
  <HiddenSlides>0</HiddenSlides>
  <MMClips>0</MMClips>
  <ScaleCrop>false</ScaleCrop>
  <HeadingPairs>
    <vt:vector size="6" baseType="variant">
      <vt:variant>
        <vt:lpstr>Использованные шрифты</vt:lpstr>
      </vt:variant>
      <vt:variant>
        <vt:i4>7</vt:i4>
      </vt:variant>
      <vt:variant>
        <vt:lpstr>Тема</vt:lpstr>
      </vt:variant>
      <vt:variant>
        <vt:i4>3</vt:i4>
      </vt:variant>
      <vt:variant>
        <vt:lpstr>Заголовки слайдов</vt:lpstr>
      </vt:variant>
      <vt:variant>
        <vt:i4>26</vt:i4>
      </vt:variant>
    </vt:vector>
  </HeadingPairs>
  <TitlesOfParts>
    <vt:vector size="36" baseType="lpstr">
      <vt:lpstr>Arial</vt:lpstr>
      <vt:lpstr>Calibri</vt:lpstr>
      <vt:lpstr>Comic Sans MS</vt:lpstr>
      <vt:lpstr>Corbel Light</vt:lpstr>
      <vt:lpstr>Symbol</vt:lpstr>
      <vt:lpstr>Times New Roman</vt:lpstr>
      <vt:lpstr>Wingdings</vt:lpstr>
      <vt:lpstr>Office Theme</vt:lpstr>
      <vt:lpstr>Office Theme</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dc:creator>
  <dc:description/>
  <cp:lastModifiedBy>User</cp:lastModifiedBy>
  <cp:revision>60</cp:revision>
  <dcterms:modified xsi:type="dcterms:W3CDTF">2021-11-06T07:12:06Z</dcterms:modified>
  <dc:language>ru-RU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0x010100B25532960B215845A521E40128AEEA1D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26</vt:i4>
  </property>
  <property fmtid="{D5CDD505-2E9C-101B-9397-08002B2CF9AE}" pid="9" name="PresentationFormat">
    <vt:lpwstr>Широкоэкранный</vt:lpwstr>
  </property>
  <property fmtid="{D5CDD505-2E9C-101B-9397-08002B2CF9AE}" pid="10" name="ScaleCrop">
    <vt:bool>false</vt:bool>
  </property>
  <property fmtid="{D5CDD505-2E9C-101B-9397-08002B2CF9AE}" pid="11" name="ShareDoc">
    <vt:bool>false</vt:bool>
  </property>
  <property fmtid="{D5CDD505-2E9C-101B-9397-08002B2CF9AE}" pid="12" name="Slides">
    <vt:i4>26</vt:i4>
  </property>
</Properties>
</file>